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5" r:id="rId9"/>
    <p:sldId id="266" r:id="rId10"/>
    <p:sldId id="262" r:id="rId11"/>
    <p:sldId id="263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90"/>
  </p:normalViewPr>
  <p:slideViewPr>
    <p:cSldViewPr snapToGrid="0" snapToObjects="1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3.svg"/><Relationship Id="rId1" Type="http://schemas.openxmlformats.org/officeDocument/2006/relationships/image" Target="../media/image10.png"/><Relationship Id="rId6" Type="http://schemas.openxmlformats.org/officeDocument/2006/relationships/image" Target="../media/image7.svg"/><Relationship Id="rId5" Type="http://schemas.openxmlformats.org/officeDocument/2006/relationships/image" Target="../media/image1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2D349F-A3B7-4860-9A14-E4E4BF714BD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AE2B65F-20C8-4877-BB9C-B1864F03357C}">
      <dgm:prSet/>
      <dgm:spPr/>
      <dgm:t>
        <a:bodyPr/>
        <a:lstStyle/>
        <a:p>
          <a:r>
            <a:rPr lang="fr-FR" dirty="0"/>
            <a:t>1 - Projet Existant</a:t>
          </a:r>
          <a:endParaRPr lang="en-US" dirty="0"/>
        </a:p>
      </dgm:t>
    </dgm:pt>
    <dgm:pt modelId="{CD6B9EBB-18BA-45B5-9E19-770DE071F7BF}" type="parTrans" cxnId="{D725693F-4826-498B-ADD4-8F7DAB8672A0}">
      <dgm:prSet/>
      <dgm:spPr/>
      <dgm:t>
        <a:bodyPr/>
        <a:lstStyle/>
        <a:p>
          <a:endParaRPr lang="en-US"/>
        </a:p>
      </dgm:t>
    </dgm:pt>
    <dgm:pt modelId="{6A11C8ED-3469-414A-A6CF-CD07349CA73E}" type="sibTrans" cxnId="{D725693F-4826-498B-ADD4-8F7DAB8672A0}">
      <dgm:prSet/>
      <dgm:spPr/>
      <dgm:t>
        <a:bodyPr/>
        <a:lstStyle/>
        <a:p>
          <a:endParaRPr lang="en-US"/>
        </a:p>
      </dgm:t>
    </dgm:pt>
    <dgm:pt modelId="{A10F9A77-2853-406D-8465-CE5BBDFC566B}">
      <dgm:prSet/>
      <dgm:spPr/>
      <dgm:t>
        <a:bodyPr/>
        <a:lstStyle/>
        <a:p>
          <a:r>
            <a:rPr lang="fr-FR" dirty="0"/>
            <a:t>2 - Objectifs</a:t>
          </a:r>
          <a:endParaRPr lang="en-US" dirty="0"/>
        </a:p>
      </dgm:t>
    </dgm:pt>
    <dgm:pt modelId="{7EEA7997-9ED0-4BE5-AB14-E2ED5A513943}" type="parTrans" cxnId="{3C3EC5E2-B56C-4E0A-AC37-81E15EC4C57D}">
      <dgm:prSet/>
      <dgm:spPr/>
      <dgm:t>
        <a:bodyPr/>
        <a:lstStyle/>
        <a:p>
          <a:endParaRPr lang="en-US"/>
        </a:p>
      </dgm:t>
    </dgm:pt>
    <dgm:pt modelId="{0E56C2CB-722A-4C67-AB2A-629AF290EE5C}" type="sibTrans" cxnId="{3C3EC5E2-B56C-4E0A-AC37-81E15EC4C57D}">
      <dgm:prSet/>
      <dgm:spPr/>
      <dgm:t>
        <a:bodyPr/>
        <a:lstStyle/>
        <a:p>
          <a:endParaRPr lang="en-US"/>
        </a:p>
      </dgm:t>
    </dgm:pt>
    <dgm:pt modelId="{86398AC0-ED30-42D7-9B98-07FAAA3F9B61}">
      <dgm:prSet/>
      <dgm:spPr/>
      <dgm:t>
        <a:bodyPr/>
        <a:lstStyle/>
        <a:p>
          <a:r>
            <a:rPr lang="fr-FR" dirty="0"/>
            <a:t>4 - Réalisations </a:t>
          </a:r>
        </a:p>
      </dgm:t>
    </dgm:pt>
    <dgm:pt modelId="{525A7D03-86CD-40E1-A45C-B8A50AF81851}" type="parTrans" cxnId="{835A296F-9399-4654-A16E-E46F97C4900F}">
      <dgm:prSet/>
      <dgm:spPr/>
      <dgm:t>
        <a:bodyPr/>
        <a:lstStyle/>
        <a:p>
          <a:endParaRPr lang="en-US"/>
        </a:p>
      </dgm:t>
    </dgm:pt>
    <dgm:pt modelId="{72F53189-135E-4ACD-BBE1-E9A9B8B6C1B9}" type="sibTrans" cxnId="{835A296F-9399-4654-A16E-E46F97C4900F}">
      <dgm:prSet/>
      <dgm:spPr/>
      <dgm:t>
        <a:bodyPr/>
        <a:lstStyle/>
        <a:p>
          <a:endParaRPr lang="en-US"/>
        </a:p>
      </dgm:t>
    </dgm:pt>
    <dgm:pt modelId="{A8F8CB99-BD9E-2D40-B9D3-414AA621C00F}">
      <dgm:prSet/>
      <dgm:spPr/>
      <dgm:t>
        <a:bodyPr/>
        <a:lstStyle/>
        <a:p>
          <a:pPr rtl="0"/>
          <a:r>
            <a:rPr lang="en-US" dirty="0"/>
            <a:t>3 - Abandons</a:t>
          </a:r>
        </a:p>
      </dgm:t>
    </dgm:pt>
    <dgm:pt modelId="{D9A5F9AD-12CF-2147-8C8D-0D3D959CB970}" type="parTrans" cxnId="{9A613F6A-CB2A-6C4A-98A3-3FB826CB93F9}">
      <dgm:prSet/>
      <dgm:spPr/>
      <dgm:t>
        <a:bodyPr/>
        <a:lstStyle/>
        <a:p>
          <a:endParaRPr lang="en-US"/>
        </a:p>
      </dgm:t>
    </dgm:pt>
    <dgm:pt modelId="{4EB962C2-C5F9-824E-A7EF-BC207BFB9EC5}" type="sibTrans" cxnId="{9A613F6A-CB2A-6C4A-98A3-3FB826CB93F9}">
      <dgm:prSet/>
      <dgm:spPr/>
      <dgm:t>
        <a:bodyPr/>
        <a:lstStyle/>
        <a:p>
          <a:endParaRPr lang="en-US"/>
        </a:p>
      </dgm:t>
    </dgm:pt>
    <dgm:pt modelId="{23F5389B-3A0C-B745-9483-2CB65C5F9461}" type="pres">
      <dgm:prSet presAssocID="{682D349F-A3B7-4860-9A14-E4E4BF714BDF}" presName="vert0" presStyleCnt="0">
        <dgm:presLayoutVars>
          <dgm:dir/>
          <dgm:animOne val="branch"/>
          <dgm:animLvl val="lvl"/>
        </dgm:presLayoutVars>
      </dgm:prSet>
      <dgm:spPr/>
    </dgm:pt>
    <dgm:pt modelId="{ADE22D70-5E90-4D4C-99AF-7DB920C8663D}" type="pres">
      <dgm:prSet presAssocID="{5AE2B65F-20C8-4877-BB9C-B1864F03357C}" presName="thickLine" presStyleLbl="alignNode1" presStyleIdx="0" presStyleCnt="4"/>
      <dgm:spPr/>
    </dgm:pt>
    <dgm:pt modelId="{A422C4E0-47B5-2949-BE84-756DAF89E1A2}" type="pres">
      <dgm:prSet presAssocID="{5AE2B65F-20C8-4877-BB9C-B1864F03357C}" presName="horz1" presStyleCnt="0"/>
      <dgm:spPr/>
    </dgm:pt>
    <dgm:pt modelId="{F80CFB1B-617C-AD4D-B8B1-F5EC79980556}" type="pres">
      <dgm:prSet presAssocID="{5AE2B65F-20C8-4877-BB9C-B1864F03357C}" presName="tx1" presStyleLbl="revTx" presStyleIdx="0" presStyleCnt="4"/>
      <dgm:spPr/>
    </dgm:pt>
    <dgm:pt modelId="{0F62652B-D6C1-EA4E-9390-D57913D766C7}" type="pres">
      <dgm:prSet presAssocID="{5AE2B65F-20C8-4877-BB9C-B1864F03357C}" presName="vert1" presStyleCnt="0"/>
      <dgm:spPr/>
    </dgm:pt>
    <dgm:pt modelId="{9AFE6D60-32C9-834D-9913-1250B7DAABB6}" type="pres">
      <dgm:prSet presAssocID="{A10F9A77-2853-406D-8465-CE5BBDFC566B}" presName="thickLine" presStyleLbl="alignNode1" presStyleIdx="1" presStyleCnt="4"/>
      <dgm:spPr/>
    </dgm:pt>
    <dgm:pt modelId="{3909B455-B2E2-924B-B182-832E041FEE66}" type="pres">
      <dgm:prSet presAssocID="{A10F9A77-2853-406D-8465-CE5BBDFC566B}" presName="horz1" presStyleCnt="0"/>
      <dgm:spPr/>
    </dgm:pt>
    <dgm:pt modelId="{F0913BC0-E680-3046-A668-0DE17A31667B}" type="pres">
      <dgm:prSet presAssocID="{A10F9A77-2853-406D-8465-CE5BBDFC566B}" presName="tx1" presStyleLbl="revTx" presStyleIdx="1" presStyleCnt="4"/>
      <dgm:spPr/>
    </dgm:pt>
    <dgm:pt modelId="{B8C82F18-7185-8A48-ADB0-15904EC859D5}" type="pres">
      <dgm:prSet presAssocID="{A10F9A77-2853-406D-8465-CE5BBDFC566B}" presName="vert1" presStyleCnt="0"/>
      <dgm:spPr/>
    </dgm:pt>
    <dgm:pt modelId="{4043E3A3-4C8A-4041-9738-B2D1BC818216}" type="pres">
      <dgm:prSet presAssocID="{A8F8CB99-BD9E-2D40-B9D3-414AA621C00F}" presName="thickLine" presStyleLbl="alignNode1" presStyleIdx="2" presStyleCnt="4"/>
      <dgm:spPr/>
    </dgm:pt>
    <dgm:pt modelId="{A5D78A85-0AC0-DD49-9B05-8DF6F258CAB6}" type="pres">
      <dgm:prSet presAssocID="{A8F8CB99-BD9E-2D40-B9D3-414AA621C00F}" presName="horz1" presStyleCnt="0"/>
      <dgm:spPr/>
    </dgm:pt>
    <dgm:pt modelId="{6DED4685-2825-7D4A-B8E6-C8B1B4069447}" type="pres">
      <dgm:prSet presAssocID="{A8F8CB99-BD9E-2D40-B9D3-414AA621C00F}" presName="tx1" presStyleLbl="revTx" presStyleIdx="2" presStyleCnt="4"/>
      <dgm:spPr/>
    </dgm:pt>
    <dgm:pt modelId="{BC03BFB9-C9AB-2F4C-8333-B105A00868FF}" type="pres">
      <dgm:prSet presAssocID="{A8F8CB99-BD9E-2D40-B9D3-414AA621C00F}" presName="vert1" presStyleCnt="0"/>
      <dgm:spPr/>
    </dgm:pt>
    <dgm:pt modelId="{2884E006-D552-0644-ABD9-644525E7ACC5}" type="pres">
      <dgm:prSet presAssocID="{86398AC0-ED30-42D7-9B98-07FAAA3F9B61}" presName="thickLine" presStyleLbl="alignNode1" presStyleIdx="3" presStyleCnt="4"/>
      <dgm:spPr/>
    </dgm:pt>
    <dgm:pt modelId="{380D2F06-0A3C-A548-AB98-EEE79852BFC7}" type="pres">
      <dgm:prSet presAssocID="{86398AC0-ED30-42D7-9B98-07FAAA3F9B61}" presName="horz1" presStyleCnt="0"/>
      <dgm:spPr/>
    </dgm:pt>
    <dgm:pt modelId="{984171DC-F90F-8845-A743-016989DE5C2C}" type="pres">
      <dgm:prSet presAssocID="{86398AC0-ED30-42D7-9B98-07FAAA3F9B61}" presName="tx1" presStyleLbl="revTx" presStyleIdx="3" presStyleCnt="4"/>
      <dgm:spPr/>
    </dgm:pt>
    <dgm:pt modelId="{F6CADB3B-7CA6-F146-A6C8-168433DF57A3}" type="pres">
      <dgm:prSet presAssocID="{86398AC0-ED30-42D7-9B98-07FAAA3F9B61}" presName="vert1" presStyleCnt="0"/>
      <dgm:spPr/>
    </dgm:pt>
  </dgm:ptLst>
  <dgm:cxnLst>
    <dgm:cxn modelId="{EC996E1E-C94D-A34D-934E-DE909832287D}" type="presOf" srcId="{682D349F-A3B7-4860-9A14-E4E4BF714BDF}" destId="{23F5389B-3A0C-B745-9483-2CB65C5F9461}" srcOrd="0" destOrd="0" presId="urn:microsoft.com/office/officeart/2008/layout/LinedList"/>
    <dgm:cxn modelId="{9AC84523-215D-6C42-AC16-B8300EF684AC}" type="presOf" srcId="{A10F9A77-2853-406D-8465-CE5BBDFC566B}" destId="{F0913BC0-E680-3046-A668-0DE17A31667B}" srcOrd="0" destOrd="0" presId="urn:microsoft.com/office/officeart/2008/layout/LinedList"/>
    <dgm:cxn modelId="{D725693F-4826-498B-ADD4-8F7DAB8672A0}" srcId="{682D349F-A3B7-4860-9A14-E4E4BF714BDF}" destId="{5AE2B65F-20C8-4877-BB9C-B1864F03357C}" srcOrd="0" destOrd="0" parTransId="{CD6B9EBB-18BA-45B5-9E19-770DE071F7BF}" sibTransId="{6A11C8ED-3469-414A-A6CF-CD07349CA73E}"/>
    <dgm:cxn modelId="{25FADC68-B587-7B46-ABF1-B9CDBC13C0A2}" type="presOf" srcId="{86398AC0-ED30-42D7-9B98-07FAAA3F9B61}" destId="{984171DC-F90F-8845-A743-016989DE5C2C}" srcOrd="0" destOrd="0" presId="urn:microsoft.com/office/officeart/2008/layout/LinedList"/>
    <dgm:cxn modelId="{9A613F6A-CB2A-6C4A-98A3-3FB826CB93F9}" srcId="{682D349F-A3B7-4860-9A14-E4E4BF714BDF}" destId="{A8F8CB99-BD9E-2D40-B9D3-414AA621C00F}" srcOrd="2" destOrd="0" parTransId="{D9A5F9AD-12CF-2147-8C8D-0D3D959CB970}" sibTransId="{4EB962C2-C5F9-824E-A7EF-BC207BFB9EC5}"/>
    <dgm:cxn modelId="{B4F5CA4A-C454-7F4A-80B4-BB5933A99089}" type="presOf" srcId="{A8F8CB99-BD9E-2D40-B9D3-414AA621C00F}" destId="{6DED4685-2825-7D4A-B8E6-C8B1B4069447}" srcOrd="0" destOrd="0" presId="urn:microsoft.com/office/officeart/2008/layout/LinedList"/>
    <dgm:cxn modelId="{835A296F-9399-4654-A16E-E46F97C4900F}" srcId="{682D349F-A3B7-4860-9A14-E4E4BF714BDF}" destId="{86398AC0-ED30-42D7-9B98-07FAAA3F9B61}" srcOrd="3" destOrd="0" parTransId="{525A7D03-86CD-40E1-A45C-B8A50AF81851}" sibTransId="{72F53189-135E-4ACD-BBE1-E9A9B8B6C1B9}"/>
    <dgm:cxn modelId="{64D1AFA0-E18B-6A46-8AC6-0E6A6C618C73}" type="presOf" srcId="{5AE2B65F-20C8-4877-BB9C-B1864F03357C}" destId="{F80CFB1B-617C-AD4D-B8B1-F5EC79980556}" srcOrd="0" destOrd="0" presId="urn:microsoft.com/office/officeart/2008/layout/LinedList"/>
    <dgm:cxn modelId="{3C3EC5E2-B56C-4E0A-AC37-81E15EC4C57D}" srcId="{682D349F-A3B7-4860-9A14-E4E4BF714BDF}" destId="{A10F9A77-2853-406D-8465-CE5BBDFC566B}" srcOrd="1" destOrd="0" parTransId="{7EEA7997-9ED0-4BE5-AB14-E2ED5A513943}" sibTransId="{0E56C2CB-722A-4C67-AB2A-629AF290EE5C}"/>
    <dgm:cxn modelId="{75C78385-D318-404D-B466-CB49980F7A6D}" type="presParOf" srcId="{23F5389B-3A0C-B745-9483-2CB65C5F9461}" destId="{ADE22D70-5E90-4D4C-99AF-7DB920C8663D}" srcOrd="0" destOrd="0" presId="urn:microsoft.com/office/officeart/2008/layout/LinedList"/>
    <dgm:cxn modelId="{E6C4ABA8-DD99-3D48-B965-3EA6F07C9170}" type="presParOf" srcId="{23F5389B-3A0C-B745-9483-2CB65C5F9461}" destId="{A422C4E0-47B5-2949-BE84-756DAF89E1A2}" srcOrd="1" destOrd="0" presId="urn:microsoft.com/office/officeart/2008/layout/LinedList"/>
    <dgm:cxn modelId="{F1AA3E3E-2149-584E-892C-3659F383051E}" type="presParOf" srcId="{A422C4E0-47B5-2949-BE84-756DAF89E1A2}" destId="{F80CFB1B-617C-AD4D-B8B1-F5EC79980556}" srcOrd="0" destOrd="0" presId="urn:microsoft.com/office/officeart/2008/layout/LinedList"/>
    <dgm:cxn modelId="{BDC42A09-93B3-CE4E-A96C-6D79CC0D12DF}" type="presParOf" srcId="{A422C4E0-47B5-2949-BE84-756DAF89E1A2}" destId="{0F62652B-D6C1-EA4E-9390-D57913D766C7}" srcOrd="1" destOrd="0" presId="urn:microsoft.com/office/officeart/2008/layout/LinedList"/>
    <dgm:cxn modelId="{7E89BA11-DD89-4544-9F00-076EFDE67B7B}" type="presParOf" srcId="{23F5389B-3A0C-B745-9483-2CB65C5F9461}" destId="{9AFE6D60-32C9-834D-9913-1250B7DAABB6}" srcOrd="2" destOrd="0" presId="urn:microsoft.com/office/officeart/2008/layout/LinedList"/>
    <dgm:cxn modelId="{F8783199-AF68-864C-8F5C-F890E12D43E2}" type="presParOf" srcId="{23F5389B-3A0C-B745-9483-2CB65C5F9461}" destId="{3909B455-B2E2-924B-B182-832E041FEE66}" srcOrd="3" destOrd="0" presId="urn:microsoft.com/office/officeart/2008/layout/LinedList"/>
    <dgm:cxn modelId="{3C42D728-E856-5542-ADBD-8EE25A790D1C}" type="presParOf" srcId="{3909B455-B2E2-924B-B182-832E041FEE66}" destId="{F0913BC0-E680-3046-A668-0DE17A31667B}" srcOrd="0" destOrd="0" presId="urn:microsoft.com/office/officeart/2008/layout/LinedList"/>
    <dgm:cxn modelId="{701043C8-1E6E-AB45-846A-A93C550AE4B5}" type="presParOf" srcId="{3909B455-B2E2-924B-B182-832E041FEE66}" destId="{B8C82F18-7185-8A48-ADB0-15904EC859D5}" srcOrd="1" destOrd="0" presId="urn:microsoft.com/office/officeart/2008/layout/LinedList"/>
    <dgm:cxn modelId="{442EB2F3-F115-074F-8729-9ABE92CAFB00}" type="presParOf" srcId="{23F5389B-3A0C-B745-9483-2CB65C5F9461}" destId="{4043E3A3-4C8A-4041-9738-B2D1BC818216}" srcOrd="4" destOrd="0" presId="urn:microsoft.com/office/officeart/2008/layout/LinedList"/>
    <dgm:cxn modelId="{7B40B53B-9AA8-BD44-88B1-74E35E5E96D7}" type="presParOf" srcId="{23F5389B-3A0C-B745-9483-2CB65C5F9461}" destId="{A5D78A85-0AC0-DD49-9B05-8DF6F258CAB6}" srcOrd="5" destOrd="0" presId="urn:microsoft.com/office/officeart/2008/layout/LinedList"/>
    <dgm:cxn modelId="{8B49B71C-89B5-874D-8F78-99C527B18EFB}" type="presParOf" srcId="{A5D78A85-0AC0-DD49-9B05-8DF6F258CAB6}" destId="{6DED4685-2825-7D4A-B8E6-C8B1B4069447}" srcOrd="0" destOrd="0" presId="urn:microsoft.com/office/officeart/2008/layout/LinedList"/>
    <dgm:cxn modelId="{55344AF6-CB76-314F-A989-5CB33276A79D}" type="presParOf" srcId="{A5D78A85-0AC0-DD49-9B05-8DF6F258CAB6}" destId="{BC03BFB9-C9AB-2F4C-8333-B105A00868FF}" srcOrd="1" destOrd="0" presId="urn:microsoft.com/office/officeart/2008/layout/LinedList"/>
    <dgm:cxn modelId="{229768CB-58DB-3540-A76D-9300A99D5265}" type="presParOf" srcId="{23F5389B-3A0C-B745-9483-2CB65C5F9461}" destId="{2884E006-D552-0644-ABD9-644525E7ACC5}" srcOrd="6" destOrd="0" presId="urn:microsoft.com/office/officeart/2008/layout/LinedList"/>
    <dgm:cxn modelId="{874FFA32-2441-A143-A73B-7D3DF1B023A7}" type="presParOf" srcId="{23F5389B-3A0C-B745-9483-2CB65C5F9461}" destId="{380D2F06-0A3C-A548-AB98-EEE79852BFC7}" srcOrd="7" destOrd="0" presId="urn:microsoft.com/office/officeart/2008/layout/LinedList"/>
    <dgm:cxn modelId="{E114D5F5-760D-684C-A939-B0145E8788FC}" type="presParOf" srcId="{380D2F06-0A3C-A548-AB98-EEE79852BFC7}" destId="{984171DC-F90F-8845-A743-016989DE5C2C}" srcOrd="0" destOrd="0" presId="urn:microsoft.com/office/officeart/2008/layout/LinedList"/>
    <dgm:cxn modelId="{37054D8F-4057-CB44-9C04-63D9F3A5076A}" type="presParOf" srcId="{380D2F06-0A3C-A548-AB98-EEE79852BFC7}" destId="{F6CADB3B-7CA6-F146-A6C8-168433DF57A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1FB405-847B-428A-8DDA-13ABED7C550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0_3" csCatId="mainScheme" phldr="1"/>
      <dgm:spPr/>
      <dgm:t>
        <a:bodyPr/>
        <a:lstStyle/>
        <a:p>
          <a:endParaRPr lang="en-US"/>
        </a:p>
      </dgm:t>
    </dgm:pt>
    <dgm:pt modelId="{17C51F29-E59D-45D9-B07A-E2316DF7D21A}">
      <dgm:prSet/>
      <dgm:spPr/>
      <dgm:t>
        <a:bodyPr/>
        <a:lstStyle/>
        <a:p>
          <a:r>
            <a:rPr lang="fr-FR"/>
            <a:t>Choisir les critères des appartements</a:t>
          </a:r>
          <a:endParaRPr lang="en-US"/>
        </a:p>
      </dgm:t>
    </dgm:pt>
    <dgm:pt modelId="{5283CB24-4156-4C59-8904-F2B51232170A}" type="parTrans" cxnId="{7C923378-79C5-4599-B055-88A7A45ADAF3}">
      <dgm:prSet/>
      <dgm:spPr/>
      <dgm:t>
        <a:bodyPr/>
        <a:lstStyle/>
        <a:p>
          <a:endParaRPr lang="en-US"/>
        </a:p>
      </dgm:t>
    </dgm:pt>
    <dgm:pt modelId="{B7BB85FA-5F9A-4D50-BC94-4171220E3FAF}" type="sibTrans" cxnId="{7C923378-79C5-4599-B055-88A7A45ADAF3}">
      <dgm:prSet/>
      <dgm:spPr/>
      <dgm:t>
        <a:bodyPr/>
        <a:lstStyle/>
        <a:p>
          <a:endParaRPr lang="en-US"/>
        </a:p>
      </dgm:t>
    </dgm:pt>
    <dgm:pt modelId="{98B871E8-2FFE-4711-887F-79CDD4778574}">
      <dgm:prSet/>
      <dgm:spPr/>
      <dgm:t>
        <a:bodyPr/>
        <a:lstStyle/>
        <a:p>
          <a:r>
            <a:rPr lang="fr-FR"/>
            <a:t>Facon de noter les Appartements</a:t>
          </a:r>
          <a:endParaRPr lang="en-US"/>
        </a:p>
      </dgm:t>
    </dgm:pt>
    <dgm:pt modelId="{F2C2E55A-7AEE-47EC-BDD0-FC03581C8160}" type="parTrans" cxnId="{D950E326-DBB9-49DE-BF47-7E07F1F4C797}">
      <dgm:prSet/>
      <dgm:spPr/>
      <dgm:t>
        <a:bodyPr/>
        <a:lstStyle/>
        <a:p>
          <a:endParaRPr lang="en-US"/>
        </a:p>
      </dgm:t>
    </dgm:pt>
    <dgm:pt modelId="{CA5DD2C8-537D-4145-82E0-A1AAA700308A}" type="sibTrans" cxnId="{D950E326-DBB9-49DE-BF47-7E07F1F4C797}">
      <dgm:prSet/>
      <dgm:spPr/>
      <dgm:t>
        <a:bodyPr/>
        <a:lstStyle/>
        <a:p>
          <a:endParaRPr lang="en-US"/>
        </a:p>
      </dgm:t>
    </dgm:pt>
    <dgm:pt modelId="{D2AB6818-13AF-43B3-8026-5248B22B7142}">
      <dgm:prSet/>
      <dgm:spPr/>
      <dgm:t>
        <a:bodyPr/>
        <a:lstStyle/>
        <a:p>
          <a:r>
            <a:rPr lang="fr-FR"/>
            <a:t>Créer des appartements à partir des fichiers XML</a:t>
          </a:r>
          <a:endParaRPr lang="en-US"/>
        </a:p>
      </dgm:t>
    </dgm:pt>
    <dgm:pt modelId="{C4F40A75-367A-47A6-9BE3-54D338A89755}" type="parTrans" cxnId="{B781228C-46C5-4523-8E86-EBF28925FADE}">
      <dgm:prSet/>
      <dgm:spPr/>
      <dgm:t>
        <a:bodyPr/>
        <a:lstStyle/>
        <a:p>
          <a:endParaRPr lang="en-US"/>
        </a:p>
      </dgm:t>
    </dgm:pt>
    <dgm:pt modelId="{A54F52F9-A96B-4CCE-918C-9EF0FE169C93}" type="sibTrans" cxnId="{B781228C-46C5-4523-8E86-EBF28925FADE}">
      <dgm:prSet/>
      <dgm:spPr/>
      <dgm:t>
        <a:bodyPr/>
        <a:lstStyle/>
        <a:p>
          <a:endParaRPr lang="en-US"/>
        </a:p>
      </dgm:t>
    </dgm:pt>
    <dgm:pt modelId="{E7C4F5AF-E3F3-4BFC-8A66-46C857879CD7}">
      <dgm:prSet/>
      <dgm:spPr/>
      <dgm:t>
        <a:bodyPr/>
        <a:lstStyle/>
        <a:p>
          <a:r>
            <a:rPr lang="fr-FR"/>
            <a:t>Localisation des appartements</a:t>
          </a:r>
          <a:endParaRPr lang="en-US"/>
        </a:p>
      </dgm:t>
    </dgm:pt>
    <dgm:pt modelId="{CE5901C2-08D6-45A1-B5EB-AE62CFBA1A4C}" type="parTrans" cxnId="{3FEF491C-239D-466F-85A6-E885A9F24B9C}">
      <dgm:prSet/>
      <dgm:spPr/>
      <dgm:t>
        <a:bodyPr/>
        <a:lstStyle/>
        <a:p>
          <a:endParaRPr lang="en-US"/>
        </a:p>
      </dgm:t>
    </dgm:pt>
    <dgm:pt modelId="{2F170910-68E3-4043-9155-0892C8811C15}" type="sibTrans" cxnId="{3FEF491C-239D-466F-85A6-E885A9F24B9C}">
      <dgm:prSet/>
      <dgm:spPr/>
      <dgm:t>
        <a:bodyPr/>
        <a:lstStyle/>
        <a:p>
          <a:endParaRPr lang="en-US"/>
        </a:p>
      </dgm:t>
    </dgm:pt>
    <dgm:pt modelId="{4920313E-0167-42FC-9E62-978D45828EB5}" type="pres">
      <dgm:prSet presAssocID="{E21FB405-847B-428A-8DDA-13ABED7C550F}" presName="root" presStyleCnt="0">
        <dgm:presLayoutVars>
          <dgm:dir/>
          <dgm:resizeHandles val="exact"/>
        </dgm:presLayoutVars>
      </dgm:prSet>
      <dgm:spPr/>
    </dgm:pt>
    <dgm:pt modelId="{6AEB0169-3AA4-47BB-A93F-65EC7FAEE627}" type="pres">
      <dgm:prSet presAssocID="{17C51F29-E59D-45D9-B07A-E2316DF7D21A}" presName="compNode" presStyleCnt="0"/>
      <dgm:spPr/>
    </dgm:pt>
    <dgm:pt modelId="{7586ABBE-A3DE-4576-9C51-47668C1402F3}" type="pres">
      <dgm:prSet presAssocID="{17C51F29-E59D-45D9-B07A-E2316DF7D21A}" presName="bgRect" presStyleLbl="bgShp" presStyleIdx="0" presStyleCnt="4"/>
      <dgm:spPr/>
    </dgm:pt>
    <dgm:pt modelId="{F2684F5B-87C2-45ED-80A2-F6BEA4D6C468}" type="pres">
      <dgm:prSet presAssocID="{17C51F29-E59D-45D9-B07A-E2316DF7D2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B8E41FB-B811-4A8A-A584-850808216F78}" type="pres">
      <dgm:prSet presAssocID="{17C51F29-E59D-45D9-B07A-E2316DF7D21A}" presName="spaceRect" presStyleCnt="0"/>
      <dgm:spPr/>
    </dgm:pt>
    <dgm:pt modelId="{D6794BE5-9907-4DCD-ADCC-67BDBFEAF2B8}" type="pres">
      <dgm:prSet presAssocID="{17C51F29-E59D-45D9-B07A-E2316DF7D21A}" presName="parTx" presStyleLbl="revTx" presStyleIdx="0" presStyleCnt="4">
        <dgm:presLayoutVars>
          <dgm:chMax val="0"/>
          <dgm:chPref val="0"/>
        </dgm:presLayoutVars>
      </dgm:prSet>
      <dgm:spPr/>
    </dgm:pt>
    <dgm:pt modelId="{C5A9497E-0983-4758-ACD2-670B2C6B8043}" type="pres">
      <dgm:prSet presAssocID="{B7BB85FA-5F9A-4D50-BC94-4171220E3FAF}" presName="sibTrans" presStyleCnt="0"/>
      <dgm:spPr/>
    </dgm:pt>
    <dgm:pt modelId="{A585D43B-6396-47D6-AF94-F6037D0B0CC3}" type="pres">
      <dgm:prSet presAssocID="{98B871E8-2FFE-4711-887F-79CDD4778574}" presName="compNode" presStyleCnt="0"/>
      <dgm:spPr/>
    </dgm:pt>
    <dgm:pt modelId="{E8FA8B33-8E8D-4E8F-84AB-0218306A1DF0}" type="pres">
      <dgm:prSet presAssocID="{98B871E8-2FFE-4711-887F-79CDD4778574}" presName="bgRect" presStyleLbl="bgShp" presStyleIdx="1" presStyleCnt="4"/>
      <dgm:spPr/>
    </dgm:pt>
    <dgm:pt modelId="{F39F2F02-FBD4-49EE-80FB-B98FFFEFFA9A}" type="pres">
      <dgm:prSet presAssocID="{98B871E8-2FFE-4711-887F-79CDD477857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640CADBD-464A-4923-A581-908B3849369F}" type="pres">
      <dgm:prSet presAssocID="{98B871E8-2FFE-4711-887F-79CDD4778574}" presName="spaceRect" presStyleCnt="0"/>
      <dgm:spPr/>
    </dgm:pt>
    <dgm:pt modelId="{F38F406E-D038-4292-8F59-75D0BFA539A7}" type="pres">
      <dgm:prSet presAssocID="{98B871E8-2FFE-4711-887F-79CDD4778574}" presName="parTx" presStyleLbl="revTx" presStyleIdx="1" presStyleCnt="4">
        <dgm:presLayoutVars>
          <dgm:chMax val="0"/>
          <dgm:chPref val="0"/>
        </dgm:presLayoutVars>
      </dgm:prSet>
      <dgm:spPr/>
    </dgm:pt>
    <dgm:pt modelId="{9D04AA84-3D36-45B0-823B-F629C7AFC7CC}" type="pres">
      <dgm:prSet presAssocID="{CA5DD2C8-537D-4145-82E0-A1AAA700308A}" presName="sibTrans" presStyleCnt="0"/>
      <dgm:spPr/>
    </dgm:pt>
    <dgm:pt modelId="{9BE9E32D-AA5A-4940-BEB1-2B776BBF06FD}" type="pres">
      <dgm:prSet presAssocID="{D2AB6818-13AF-43B3-8026-5248B22B7142}" presName="compNode" presStyleCnt="0"/>
      <dgm:spPr/>
    </dgm:pt>
    <dgm:pt modelId="{EB8054A9-232A-433E-AF6C-308472FF16C6}" type="pres">
      <dgm:prSet presAssocID="{D2AB6818-13AF-43B3-8026-5248B22B7142}" presName="bgRect" presStyleLbl="bgShp" presStyleIdx="2" presStyleCnt="4"/>
      <dgm:spPr/>
    </dgm:pt>
    <dgm:pt modelId="{86C3FE90-7225-4400-9E86-02ADCFDF2A6F}" type="pres">
      <dgm:prSet presAssocID="{D2AB6818-13AF-43B3-8026-5248B22B714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915E279E-FF08-4371-8C5B-5FC12010AD99}" type="pres">
      <dgm:prSet presAssocID="{D2AB6818-13AF-43B3-8026-5248B22B7142}" presName="spaceRect" presStyleCnt="0"/>
      <dgm:spPr/>
    </dgm:pt>
    <dgm:pt modelId="{2A8ECC3B-7134-4B2E-9247-155C4E013F60}" type="pres">
      <dgm:prSet presAssocID="{D2AB6818-13AF-43B3-8026-5248B22B7142}" presName="parTx" presStyleLbl="revTx" presStyleIdx="2" presStyleCnt="4">
        <dgm:presLayoutVars>
          <dgm:chMax val="0"/>
          <dgm:chPref val="0"/>
        </dgm:presLayoutVars>
      </dgm:prSet>
      <dgm:spPr/>
    </dgm:pt>
    <dgm:pt modelId="{71D5A70E-544A-43B6-97FD-AF746C0E3371}" type="pres">
      <dgm:prSet presAssocID="{A54F52F9-A96B-4CCE-918C-9EF0FE169C93}" presName="sibTrans" presStyleCnt="0"/>
      <dgm:spPr/>
    </dgm:pt>
    <dgm:pt modelId="{5705DBD6-4B4F-42B6-9702-90B77C007331}" type="pres">
      <dgm:prSet presAssocID="{E7C4F5AF-E3F3-4BFC-8A66-46C857879CD7}" presName="compNode" presStyleCnt="0"/>
      <dgm:spPr/>
    </dgm:pt>
    <dgm:pt modelId="{2D644E98-979B-4ADB-A7D2-14C7FC3E367C}" type="pres">
      <dgm:prSet presAssocID="{E7C4F5AF-E3F3-4BFC-8A66-46C857879CD7}" presName="bgRect" presStyleLbl="bgShp" presStyleIdx="3" presStyleCnt="4"/>
      <dgm:spPr/>
    </dgm:pt>
    <dgm:pt modelId="{AAB0B0F1-B542-4B77-ACB4-F8D2776536DF}" type="pres">
      <dgm:prSet presAssocID="{E7C4F5AF-E3F3-4BFC-8A66-46C857879CD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814CE4B2-3DC1-4D5C-B292-953E06C8DDA2}" type="pres">
      <dgm:prSet presAssocID="{E7C4F5AF-E3F3-4BFC-8A66-46C857879CD7}" presName="spaceRect" presStyleCnt="0"/>
      <dgm:spPr/>
    </dgm:pt>
    <dgm:pt modelId="{042F89B0-32DF-41F0-AFD2-0F8D240506DE}" type="pres">
      <dgm:prSet presAssocID="{E7C4F5AF-E3F3-4BFC-8A66-46C857879CD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3FEF491C-239D-466F-85A6-E885A9F24B9C}" srcId="{E21FB405-847B-428A-8DDA-13ABED7C550F}" destId="{E7C4F5AF-E3F3-4BFC-8A66-46C857879CD7}" srcOrd="3" destOrd="0" parTransId="{CE5901C2-08D6-45A1-B5EB-AE62CFBA1A4C}" sibTransId="{2F170910-68E3-4043-9155-0892C8811C15}"/>
    <dgm:cxn modelId="{1709951D-C72E-134E-8C73-FF9776C83504}" type="presOf" srcId="{E7C4F5AF-E3F3-4BFC-8A66-46C857879CD7}" destId="{042F89B0-32DF-41F0-AFD2-0F8D240506DE}" srcOrd="0" destOrd="0" presId="urn:microsoft.com/office/officeart/2018/2/layout/IconVerticalSolidList"/>
    <dgm:cxn modelId="{D950E326-DBB9-49DE-BF47-7E07F1F4C797}" srcId="{E21FB405-847B-428A-8DDA-13ABED7C550F}" destId="{98B871E8-2FFE-4711-887F-79CDD4778574}" srcOrd="1" destOrd="0" parTransId="{F2C2E55A-7AEE-47EC-BDD0-FC03581C8160}" sibTransId="{CA5DD2C8-537D-4145-82E0-A1AAA700308A}"/>
    <dgm:cxn modelId="{16E8E962-C832-B646-A0CB-4B1674043964}" type="presOf" srcId="{E21FB405-847B-428A-8DDA-13ABED7C550F}" destId="{4920313E-0167-42FC-9E62-978D45828EB5}" srcOrd="0" destOrd="0" presId="urn:microsoft.com/office/officeart/2018/2/layout/IconVerticalSolidList"/>
    <dgm:cxn modelId="{7C923378-79C5-4599-B055-88A7A45ADAF3}" srcId="{E21FB405-847B-428A-8DDA-13ABED7C550F}" destId="{17C51F29-E59D-45D9-B07A-E2316DF7D21A}" srcOrd="0" destOrd="0" parTransId="{5283CB24-4156-4C59-8904-F2B51232170A}" sibTransId="{B7BB85FA-5F9A-4D50-BC94-4171220E3FAF}"/>
    <dgm:cxn modelId="{7628C77F-BA68-754F-B0A6-1D4D539F2DD4}" type="presOf" srcId="{D2AB6818-13AF-43B3-8026-5248B22B7142}" destId="{2A8ECC3B-7134-4B2E-9247-155C4E013F60}" srcOrd="0" destOrd="0" presId="urn:microsoft.com/office/officeart/2018/2/layout/IconVerticalSolidList"/>
    <dgm:cxn modelId="{B781228C-46C5-4523-8E86-EBF28925FADE}" srcId="{E21FB405-847B-428A-8DDA-13ABED7C550F}" destId="{D2AB6818-13AF-43B3-8026-5248B22B7142}" srcOrd="2" destOrd="0" parTransId="{C4F40A75-367A-47A6-9BE3-54D338A89755}" sibTransId="{A54F52F9-A96B-4CCE-918C-9EF0FE169C93}"/>
    <dgm:cxn modelId="{BF446AC9-D5C4-0D47-A391-1DA6DA64FBF0}" type="presOf" srcId="{98B871E8-2FFE-4711-887F-79CDD4778574}" destId="{F38F406E-D038-4292-8F59-75D0BFA539A7}" srcOrd="0" destOrd="0" presId="urn:microsoft.com/office/officeart/2018/2/layout/IconVerticalSolidList"/>
    <dgm:cxn modelId="{555F20F3-36CF-9D40-9E4A-D13BAA0CFC54}" type="presOf" srcId="{17C51F29-E59D-45D9-B07A-E2316DF7D21A}" destId="{D6794BE5-9907-4DCD-ADCC-67BDBFEAF2B8}" srcOrd="0" destOrd="0" presId="urn:microsoft.com/office/officeart/2018/2/layout/IconVerticalSolidList"/>
    <dgm:cxn modelId="{7DD8F514-501A-7549-AFBA-48D9CC85B6EC}" type="presParOf" srcId="{4920313E-0167-42FC-9E62-978D45828EB5}" destId="{6AEB0169-3AA4-47BB-A93F-65EC7FAEE627}" srcOrd="0" destOrd="0" presId="urn:microsoft.com/office/officeart/2018/2/layout/IconVerticalSolidList"/>
    <dgm:cxn modelId="{7CAFED96-DB81-5644-A3F5-37BBEE062786}" type="presParOf" srcId="{6AEB0169-3AA4-47BB-A93F-65EC7FAEE627}" destId="{7586ABBE-A3DE-4576-9C51-47668C1402F3}" srcOrd="0" destOrd="0" presId="urn:microsoft.com/office/officeart/2018/2/layout/IconVerticalSolidList"/>
    <dgm:cxn modelId="{2941C67A-E679-A24B-AF32-341943989E7C}" type="presParOf" srcId="{6AEB0169-3AA4-47BB-A93F-65EC7FAEE627}" destId="{F2684F5B-87C2-45ED-80A2-F6BEA4D6C468}" srcOrd="1" destOrd="0" presId="urn:microsoft.com/office/officeart/2018/2/layout/IconVerticalSolidList"/>
    <dgm:cxn modelId="{83F556BB-D109-3B48-B4E5-AAF269FB20B2}" type="presParOf" srcId="{6AEB0169-3AA4-47BB-A93F-65EC7FAEE627}" destId="{DB8E41FB-B811-4A8A-A584-850808216F78}" srcOrd="2" destOrd="0" presId="urn:microsoft.com/office/officeart/2018/2/layout/IconVerticalSolidList"/>
    <dgm:cxn modelId="{DA53B380-E2E6-4540-9724-196B5637BF79}" type="presParOf" srcId="{6AEB0169-3AA4-47BB-A93F-65EC7FAEE627}" destId="{D6794BE5-9907-4DCD-ADCC-67BDBFEAF2B8}" srcOrd="3" destOrd="0" presId="urn:microsoft.com/office/officeart/2018/2/layout/IconVerticalSolidList"/>
    <dgm:cxn modelId="{376176C5-49D0-224C-9D73-4726614A96E7}" type="presParOf" srcId="{4920313E-0167-42FC-9E62-978D45828EB5}" destId="{C5A9497E-0983-4758-ACD2-670B2C6B8043}" srcOrd="1" destOrd="0" presId="urn:microsoft.com/office/officeart/2018/2/layout/IconVerticalSolidList"/>
    <dgm:cxn modelId="{1E72322F-1392-0940-8674-5BF5AF5C7BFB}" type="presParOf" srcId="{4920313E-0167-42FC-9E62-978D45828EB5}" destId="{A585D43B-6396-47D6-AF94-F6037D0B0CC3}" srcOrd="2" destOrd="0" presId="urn:microsoft.com/office/officeart/2018/2/layout/IconVerticalSolidList"/>
    <dgm:cxn modelId="{9916F033-F7AF-A74B-9ED4-FB8645FA1E0B}" type="presParOf" srcId="{A585D43B-6396-47D6-AF94-F6037D0B0CC3}" destId="{E8FA8B33-8E8D-4E8F-84AB-0218306A1DF0}" srcOrd="0" destOrd="0" presId="urn:microsoft.com/office/officeart/2018/2/layout/IconVerticalSolidList"/>
    <dgm:cxn modelId="{FD22D9F5-79D0-5E42-8059-C783D831F220}" type="presParOf" srcId="{A585D43B-6396-47D6-AF94-F6037D0B0CC3}" destId="{F39F2F02-FBD4-49EE-80FB-B98FFFEFFA9A}" srcOrd="1" destOrd="0" presId="urn:microsoft.com/office/officeart/2018/2/layout/IconVerticalSolidList"/>
    <dgm:cxn modelId="{F543B8D6-3C45-6F4E-B54C-761289BBA616}" type="presParOf" srcId="{A585D43B-6396-47D6-AF94-F6037D0B0CC3}" destId="{640CADBD-464A-4923-A581-908B3849369F}" srcOrd="2" destOrd="0" presId="urn:microsoft.com/office/officeart/2018/2/layout/IconVerticalSolidList"/>
    <dgm:cxn modelId="{A07F5354-FB23-8741-B675-649966282D17}" type="presParOf" srcId="{A585D43B-6396-47D6-AF94-F6037D0B0CC3}" destId="{F38F406E-D038-4292-8F59-75D0BFA539A7}" srcOrd="3" destOrd="0" presId="urn:microsoft.com/office/officeart/2018/2/layout/IconVerticalSolidList"/>
    <dgm:cxn modelId="{7BFBADBA-7BE8-BE4D-A983-FD8C9DC30EFA}" type="presParOf" srcId="{4920313E-0167-42FC-9E62-978D45828EB5}" destId="{9D04AA84-3D36-45B0-823B-F629C7AFC7CC}" srcOrd="3" destOrd="0" presId="urn:microsoft.com/office/officeart/2018/2/layout/IconVerticalSolidList"/>
    <dgm:cxn modelId="{770127E5-EA0E-314A-A16D-9A3AB7715CA4}" type="presParOf" srcId="{4920313E-0167-42FC-9E62-978D45828EB5}" destId="{9BE9E32D-AA5A-4940-BEB1-2B776BBF06FD}" srcOrd="4" destOrd="0" presId="urn:microsoft.com/office/officeart/2018/2/layout/IconVerticalSolidList"/>
    <dgm:cxn modelId="{5E84F2E7-FDF2-B540-9F62-04CE291452DD}" type="presParOf" srcId="{9BE9E32D-AA5A-4940-BEB1-2B776BBF06FD}" destId="{EB8054A9-232A-433E-AF6C-308472FF16C6}" srcOrd="0" destOrd="0" presId="urn:microsoft.com/office/officeart/2018/2/layout/IconVerticalSolidList"/>
    <dgm:cxn modelId="{783FB531-BFB5-1F45-A4FC-7CE32BBED67D}" type="presParOf" srcId="{9BE9E32D-AA5A-4940-BEB1-2B776BBF06FD}" destId="{86C3FE90-7225-4400-9E86-02ADCFDF2A6F}" srcOrd="1" destOrd="0" presId="urn:microsoft.com/office/officeart/2018/2/layout/IconVerticalSolidList"/>
    <dgm:cxn modelId="{46670D6F-741E-B04C-9C61-5F8BB7B5D131}" type="presParOf" srcId="{9BE9E32D-AA5A-4940-BEB1-2B776BBF06FD}" destId="{915E279E-FF08-4371-8C5B-5FC12010AD99}" srcOrd="2" destOrd="0" presId="urn:microsoft.com/office/officeart/2018/2/layout/IconVerticalSolidList"/>
    <dgm:cxn modelId="{F5ECA386-719F-DF41-8121-8A5327C7BE5D}" type="presParOf" srcId="{9BE9E32D-AA5A-4940-BEB1-2B776BBF06FD}" destId="{2A8ECC3B-7134-4B2E-9247-155C4E013F60}" srcOrd="3" destOrd="0" presId="urn:microsoft.com/office/officeart/2018/2/layout/IconVerticalSolidList"/>
    <dgm:cxn modelId="{9CB710D0-E87E-5A41-A16F-1654E0C85B08}" type="presParOf" srcId="{4920313E-0167-42FC-9E62-978D45828EB5}" destId="{71D5A70E-544A-43B6-97FD-AF746C0E3371}" srcOrd="5" destOrd="0" presId="urn:microsoft.com/office/officeart/2018/2/layout/IconVerticalSolidList"/>
    <dgm:cxn modelId="{AF54FA8E-0AAE-CC4C-A36B-01419FE58B0A}" type="presParOf" srcId="{4920313E-0167-42FC-9E62-978D45828EB5}" destId="{5705DBD6-4B4F-42B6-9702-90B77C007331}" srcOrd="6" destOrd="0" presId="urn:microsoft.com/office/officeart/2018/2/layout/IconVerticalSolidList"/>
    <dgm:cxn modelId="{9BC31F8A-C064-4B4C-9AD0-39D8410C964B}" type="presParOf" srcId="{5705DBD6-4B4F-42B6-9702-90B77C007331}" destId="{2D644E98-979B-4ADB-A7D2-14C7FC3E367C}" srcOrd="0" destOrd="0" presId="urn:microsoft.com/office/officeart/2018/2/layout/IconVerticalSolidList"/>
    <dgm:cxn modelId="{595D0C0E-BE46-9042-A65C-A8335C6A1FA1}" type="presParOf" srcId="{5705DBD6-4B4F-42B6-9702-90B77C007331}" destId="{AAB0B0F1-B542-4B77-ACB4-F8D2776536DF}" srcOrd="1" destOrd="0" presId="urn:microsoft.com/office/officeart/2018/2/layout/IconVerticalSolidList"/>
    <dgm:cxn modelId="{C79B2EA6-BF44-6A4B-BA52-0C00B6BF0C95}" type="presParOf" srcId="{5705DBD6-4B4F-42B6-9702-90B77C007331}" destId="{814CE4B2-3DC1-4D5C-B292-953E06C8DDA2}" srcOrd="2" destOrd="0" presId="urn:microsoft.com/office/officeart/2018/2/layout/IconVerticalSolidList"/>
    <dgm:cxn modelId="{F7E4C634-6C99-B446-89F8-44CD45FCA246}" type="presParOf" srcId="{5705DBD6-4B4F-42B6-9702-90B77C007331}" destId="{042F89B0-32DF-41F0-AFD2-0F8D240506D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D24886-5DDD-4EE7-8289-A4779F62ED4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1F09F39-E140-461A-9F46-04A28A6A4E7C}">
      <dgm:prSet/>
      <dgm:spPr/>
      <dgm:t>
        <a:bodyPr/>
        <a:lstStyle/>
        <a:p>
          <a:r>
            <a:rPr lang="fr-FR" dirty="0"/>
            <a:t>Développer des interfaces utilisateurs</a:t>
          </a:r>
          <a:endParaRPr lang="en-US" dirty="0"/>
        </a:p>
      </dgm:t>
    </dgm:pt>
    <dgm:pt modelId="{9460930D-4F07-425D-A3E6-B8F5199DD309}" type="parTrans" cxnId="{A55C189B-8214-4A38-AFCF-90FAE178A3D5}">
      <dgm:prSet/>
      <dgm:spPr/>
      <dgm:t>
        <a:bodyPr/>
        <a:lstStyle/>
        <a:p>
          <a:endParaRPr lang="en-US"/>
        </a:p>
      </dgm:t>
    </dgm:pt>
    <dgm:pt modelId="{5776B8C9-E90D-4BD9-89AB-A4986724FDAD}" type="sibTrans" cxnId="{A55C189B-8214-4A38-AFCF-90FAE178A3D5}">
      <dgm:prSet/>
      <dgm:spPr/>
      <dgm:t>
        <a:bodyPr/>
        <a:lstStyle/>
        <a:p>
          <a:endParaRPr lang="en-US"/>
        </a:p>
      </dgm:t>
    </dgm:pt>
    <dgm:pt modelId="{AC225C72-006B-4CAE-9930-7568120B7037}">
      <dgm:prSet/>
      <dgm:spPr/>
      <dgm:t>
        <a:bodyPr/>
        <a:lstStyle/>
        <a:p>
          <a:r>
            <a:rPr lang="fr-FR"/>
            <a:t>Permettre aux utilisateur de communiquer avec l’interface pour spécifier leurs préférences </a:t>
          </a:r>
          <a:endParaRPr lang="en-US"/>
        </a:p>
      </dgm:t>
    </dgm:pt>
    <dgm:pt modelId="{F6B4A071-3B92-4D9B-9520-3A503224DDE5}" type="parTrans" cxnId="{CCF2BA19-6E77-4D92-BC29-5C8BCF3BD62B}">
      <dgm:prSet/>
      <dgm:spPr/>
      <dgm:t>
        <a:bodyPr/>
        <a:lstStyle/>
        <a:p>
          <a:endParaRPr lang="en-US"/>
        </a:p>
      </dgm:t>
    </dgm:pt>
    <dgm:pt modelId="{2376127D-7049-4C6B-8709-7D8D0F7B5A0B}" type="sibTrans" cxnId="{CCF2BA19-6E77-4D92-BC29-5C8BCF3BD62B}">
      <dgm:prSet/>
      <dgm:spPr/>
      <dgm:t>
        <a:bodyPr/>
        <a:lstStyle/>
        <a:p>
          <a:endParaRPr lang="en-US"/>
        </a:p>
      </dgm:t>
    </dgm:pt>
    <dgm:pt modelId="{890E68A9-D45F-0F4E-A718-CCEAF8127E89}" type="pres">
      <dgm:prSet presAssocID="{CAD24886-5DDD-4EE7-8289-A4779F62ED4D}" presName="vert0" presStyleCnt="0">
        <dgm:presLayoutVars>
          <dgm:dir/>
          <dgm:animOne val="branch"/>
          <dgm:animLvl val="lvl"/>
        </dgm:presLayoutVars>
      </dgm:prSet>
      <dgm:spPr/>
    </dgm:pt>
    <dgm:pt modelId="{B1E9CF28-0E17-0144-878E-596EF4CA1227}" type="pres">
      <dgm:prSet presAssocID="{51F09F39-E140-461A-9F46-04A28A6A4E7C}" presName="thickLine" presStyleLbl="alignNode1" presStyleIdx="0" presStyleCnt="2"/>
      <dgm:spPr/>
    </dgm:pt>
    <dgm:pt modelId="{886025D4-8302-EC45-8A65-9B054D6FE15C}" type="pres">
      <dgm:prSet presAssocID="{51F09F39-E140-461A-9F46-04A28A6A4E7C}" presName="horz1" presStyleCnt="0"/>
      <dgm:spPr/>
    </dgm:pt>
    <dgm:pt modelId="{49DB38C3-3F53-514F-A2E4-969993210E96}" type="pres">
      <dgm:prSet presAssocID="{51F09F39-E140-461A-9F46-04A28A6A4E7C}" presName="tx1" presStyleLbl="revTx" presStyleIdx="0" presStyleCnt="2"/>
      <dgm:spPr/>
    </dgm:pt>
    <dgm:pt modelId="{BFB80F9A-B4C3-D347-AF13-517CBD0DDA0A}" type="pres">
      <dgm:prSet presAssocID="{51F09F39-E140-461A-9F46-04A28A6A4E7C}" presName="vert1" presStyleCnt="0"/>
      <dgm:spPr/>
    </dgm:pt>
    <dgm:pt modelId="{01083517-0CF4-074D-9FA2-599B6D4CB779}" type="pres">
      <dgm:prSet presAssocID="{AC225C72-006B-4CAE-9930-7568120B7037}" presName="thickLine" presStyleLbl="alignNode1" presStyleIdx="1" presStyleCnt="2"/>
      <dgm:spPr/>
    </dgm:pt>
    <dgm:pt modelId="{698671F2-7EC4-B142-90C9-21F98C65C496}" type="pres">
      <dgm:prSet presAssocID="{AC225C72-006B-4CAE-9930-7568120B7037}" presName="horz1" presStyleCnt="0"/>
      <dgm:spPr/>
    </dgm:pt>
    <dgm:pt modelId="{5E715560-3980-8943-8B3E-64CD47BB4F72}" type="pres">
      <dgm:prSet presAssocID="{AC225C72-006B-4CAE-9930-7568120B7037}" presName="tx1" presStyleLbl="revTx" presStyleIdx="1" presStyleCnt="2"/>
      <dgm:spPr/>
    </dgm:pt>
    <dgm:pt modelId="{24CC0FD5-E8A4-1A48-9C54-314AE0DA28E4}" type="pres">
      <dgm:prSet presAssocID="{AC225C72-006B-4CAE-9930-7568120B7037}" presName="vert1" presStyleCnt="0"/>
      <dgm:spPr/>
    </dgm:pt>
  </dgm:ptLst>
  <dgm:cxnLst>
    <dgm:cxn modelId="{513E8619-96D4-EF40-ABFD-EE3FF3BA8187}" type="presOf" srcId="{AC225C72-006B-4CAE-9930-7568120B7037}" destId="{5E715560-3980-8943-8B3E-64CD47BB4F72}" srcOrd="0" destOrd="0" presId="urn:microsoft.com/office/officeart/2008/layout/LinedList"/>
    <dgm:cxn modelId="{CCF2BA19-6E77-4D92-BC29-5C8BCF3BD62B}" srcId="{CAD24886-5DDD-4EE7-8289-A4779F62ED4D}" destId="{AC225C72-006B-4CAE-9930-7568120B7037}" srcOrd="1" destOrd="0" parTransId="{F6B4A071-3B92-4D9B-9520-3A503224DDE5}" sibTransId="{2376127D-7049-4C6B-8709-7D8D0F7B5A0B}"/>
    <dgm:cxn modelId="{06AADA28-C697-0341-A1DD-2BE962AE7FF9}" type="presOf" srcId="{CAD24886-5DDD-4EE7-8289-A4779F62ED4D}" destId="{890E68A9-D45F-0F4E-A718-CCEAF8127E89}" srcOrd="0" destOrd="0" presId="urn:microsoft.com/office/officeart/2008/layout/LinedList"/>
    <dgm:cxn modelId="{A55C189B-8214-4A38-AFCF-90FAE178A3D5}" srcId="{CAD24886-5DDD-4EE7-8289-A4779F62ED4D}" destId="{51F09F39-E140-461A-9F46-04A28A6A4E7C}" srcOrd="0" destOrd="0" parTransId="{9460930D-4F07-425D-A3E6-B8F5199DD309}" sibTransId="{5776B8C9-E90D-4BD9-89AB-A4986724FDAD}"/>
    <dgm:cxn modelId="{4156E0C9-7420-B944-AD91-8D1A45273E7D}" type="presOf" srcId="{51F09F39-E140-461A-9F46-04A28A6A4E7C}" destId="{49DB38C3-3F53-514F-A2E4-969993210E96}" srcOrd="0" destOrd="0" presId="urn:microsoft.com/office/officeart/2008/layout/LinedList"/>
    <dgm:cxn modelId="{3EBB5769-26EE-A34C-A074-B2EF83B7A16F}" type="presParOf" srcId="{890E68A9-D45F-0F4E-A718-CCEAF8127E89}" destId="{B1E9CF28-0E17-0144-878E-596EF4CA1227}" srcOrd="0" destOrd="0" presId="urn:microsoft.com/office/officeart/2008/layout/LinedList"/>
    <dgm:cxn modelId="{C7F5B09A-78CF-964E-A2A7-4499A0F3B80A}" type="presParOf" srcId="{890E68A9-D45F-0F4E-A718-CCEAF8127E89}" destId="{886025D4-8302-EC45-8A65-9B054D6FE15C}" srcOrd="1" destOrd="0" presId="urn:microsoft.com/office/officeart/2008/layout/LinedList"/>
    <dgm:cxn modelId="{2863B703-3386-0645-A116-FC53603AB8F1}" type="presParOf" srcId="{886025D4-8302-EC45-8A65-9B054D6FE15C}" destId="{49DB38C3-3F53-514F-A2E4-969993210E96}" srcOrd="0" destOrd="0" presId="urn:microsoft.com/office/officeart/2008/layout/LinedList"/>
    <dgm:cxn modelId="{90827D07-F3EE-7245-8877-42A3A1F43EA1}" type="presParOf" srcId="{886025D4-8302-EC45-8A65-9B054D6FE15C}" destId="{BFB80F9A-B4C3-D347-AF13-517CBD0DDA0A}" srcOrd="1" destOrd="0" presId="urn:microsoft.com/office/officeart/2008/layout/LinedList"/>
    <dgm:cxn modelId="{AF399467-ECD6-344C-8427-EB9A4914FF03}" type="presParOf" srcId="{890E68A9-D45F-0F4E-A718-CCEAF8127E89}" destId="{01083517-0CF4-074D-9FA2-599B6D4CB779}" srcOrd="2" destOrd="0" presId="urn:microsoft.com/office/officeart/2008/layout/LinedList"/>
    <dgm:cxn modelId="{02F2C602-8804-C24C-BFB9-D9951B4F7582}" type="presParOf" srcId="{890E68A9-D45F-0F4E-A718-CCEAF8127E89}" destId="{698671F2-7EC4-B142-90C9-21F98C65C496}" srcOrd="3" destOrd="0" presId="urn:microsoft.com/office/officeart/2008/layout/LinedList"/>
    <dgm:cxn modelId="{B5BFF930-08DD-954F-BCC4-5FC64999BFBF}" type="presParOf" srcId="{698671F2-7EC4-B142-90C9-21F98C65C496}" destId="{5E715560-3980-8943-8B3E-64CD47BB4F72}" srcOrd="0" destOrd="0" presId="urn:microsoft.com/office/officeart/2008/layout/LinedList"/>
    <dgm:cxn modelId="{150BA4FF-DD4B-C244-B40A-7F299079BDFD}" type="presParOf" srcId="{698671F2-7EC4-B142-90C9-21F98C65C496}" destId="{24CC0FD5-E8A4-1A48-9C54-314AE0DA28E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421906-5EE9-42C4-B346-735A3588432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6442483-E2DF-4EBC-97F3-CC7BD3D838FC}">
      <dgm:prSet custT="1"/>
      <dgm:spPr/>
      <dgm:t>
        <a:bodyPr/>
        <a:lstStyle/>
        <a:p>
          <a:r>
            <a:rPr lang="fr-FR" sz="3600" dirty="0"/>
            <a:t>Extraction d’annonces depuis le code source HTML de PAP</a:t>
          </a:r>
          <a:endParaRPr lang="en-US" sz="3600" dirty="0"/>
        </a:p>
      </dgm:t>
    </dgm:pt>
    <dgm:pt modelId="{B9BA6099-BF23-42F7-897B-F5DC234E8DAE}" type="parTrans" cxnId="{9ADA14F5-2C5B-4B5D-B61F-57B2FEC81CEB}">
      <dgm:prSet/>
      <dgm:spPr/>
      <dgm:t>
        <a:bodyPr/>
        <a:lstStyle/>
        <a:p>
          <a:endParaRPr lang="en-US"/>
        </a:p>
      </dgm:t>
    </dgm:pt>
    <dgm:pt modelId="{D3245FCC-E8D6-41A0-AC62-B3321137866E}" type="sibTrans" cxnId="{9ADA14F5-2C5B-4B5D-B61F-57B2FEC81CEB}">
      <dgm:prSet/>
      <dgm:spPr/>
      <dgm:t>
        <a:bodyPr/>
        <a:lstStyle/>
        <a:p>
          <a:endParaRPr lang="en-US"/>
        </a:p>
      </dgm:t>
    </dgm:pt>
    <dgm:pt modelId="{CBAADC43-5EBD-46FF-AA20-3B946A9BE3D5}">
      <dgm:prSet custT="1"/>
      <dgm:spPr/>
      <dgm:t>
        <a:bodyPr/>
        <a:lstStyle/>
        <a:p>
          <a:r>
            <a:rPr lang="fr-FR" sz="3600" dirty="0"/>
            <a:t>XMCDA</a:t>
          </a:r>
          <a:endParaRPr lang="en-US" sz="3600" dirty="0"/>
        </a:p>
      </dgm:t>
    </dgm:pt>
    <dgm:pt modelId="{904E4952-1502-4C88-BB59-033682953DE6}" type="parTrans" cxnId="{CCDCD81B-1B8D-4067-9EA7-7E8BA9CA3BCD}">
      <dgm:prSet/>
      <dgm:spPr/>
      <dgm:t>
        <a:bodyPr/>
        <a:lstStyle/>
        <a:p>
          <a:endParaRPr lang="en-US"/>
        </a:p>
      </dgm:t>
    </dgm:pt>
    <dgm:pt modelId="{11BD09D3-453D-43EB-B2F3-3677E01761E4}" type="sibTrans" cxnId="{CCDCD81B-1B8D-4067-9EA7-7E8BA9CA3BCD}">
      <dgm:prSet/>
      <dgm:spPr/>
      <dgm:t>
        <a:bodyPr/>
        <a:lstStyle/>
        <a:p>
          <a:endParaRPr lang="en-US"/>
        </a:p>
      </dgm:t>
    </dgm:pt>
    <dgm:pt modelId="{FE981B66-48FD-F744-A593-9F54C2B2B269}" type="pres">
      <dgm:prSet presAssocID="{35421906-5EE9-42C4-B346-735A3588432D}" presName="vert0" presStyleCnt="0">
        <dgm:presLayoutVars>
          <dgm:dir/>
          <dgm:animOne val="branch"/>
          <dgm:animLvl val="lvl"/>
        </dgm:presLayoutVars>
      </dgm:prSet>
      <dgm:spPr/>
    </dgm:pt>
    <dgm:pt modelId="{06C39D1A-B979-B14C-A676-BB2818341E8E}" type="pres">
      <dgm:prSet presAssocID="{36442483-E2DF-4EBC-97F3-CC7BD3D838FC}" presName="thickLine" presStyleLbl="alignNode1" presStyleIdx="0" presStyleCnt="2"/>
      <dgm:spPr/>
    </dgm:pt>
    <dgm:pt modelId="{25DA4FDE-A574-3E46-A1FD-4D5A8877B1FA}" type="pres">
      <dgm:prSet presAssocID="{36442483-E2DF-4EBC-97F3-CC7BD3D838FC}" presName="horz1" presStyleCnt="0"/>
      <dgm:spPr/>
    </dgm:pt>
    <dgm:pt modelId="{A282A9B2-851B-A841-9415-5F7E36887010}" type="pres">
      <dgm:prSet presAssocID="{36442483-E2DF-4EBC-97F3-CC7BD3D838FC}" presName="tx1" presStyleLbl="revTx" presStyleIdx="0" presStyleCnt="2"/>
      <dgm:spPr/>
    </dgm:pt>
    <dgm:pt modelId="{2E0B164C-4186-AD46-A937-712B0E7F82DB}" type="pres">
      <dgm:prSet presAssocID="{36442483-E2DF-4EBC-97F3-CC7BD3D838FC}" presName="vert1" presStyleCnt="0"/>
      <dgm:spPr/>
    </dgm:pt>
    <dgm:pt modelId="{1C668AA0-9750-CF4A-A876-3F1825225FB2}" type="pres">
      <dgm:prSet presAssocID="{CBAADC43-5EBD-46FF-AA20-3B946A9BE3D5}" presName="thickLine" presStyleLbl="alignNode1" presStyleIdx="1" presStyleCnt="2"/>
      <dgm:spPr/>
    </dgm:pt>
    <dgm:pt modelId="{9A4F7723-9687-034A-8867-6F17C559F8BC}" type="pres">
      <dgm:prSet presAssocID="{CBAADC43-5EBD-46FF-AA20-3B946A9BE3D5}" presName="horz1" presStyleCnt="0"/>
      <dgm:spPr/>
    </dgm:pt>
    <dgm:pt modelId="{782E343F-BBE2-834B-BC2E-885F5C6CB8DF}" type="pres">
      <dgm:prSet presAssocID="{CBAADC43-5EBD-46FF-AA20-3B946A9BE3D5}" presName="tx1" presStyleLbl="revTx" presStyleIdx="1" presStyleCnt="2"/>
      <dgm:spPr/>
    </dgm:pt>
    <dgm:pt modelId="{E68C7BA0-855D-E843-8852-2828419F474E}" type="pres">
      <dgm:prSet presAssocID="{CBAADC43-5EBD-46FF-AA20-3B946A9BE3D5}" presName="vert1" presStyleCnt="0"/>
      <dgm:spPr/>
    </dgm:pt>
  </dgm:ptLst>
  <dgm:cxnLst>
    <dgm:cxn modelId="{CCDCD81B-1B8D-4067-9EA7-7E8BA9CA3BCD}" srcId="{35421906-5EE9-42C4-B346-735A3588432D}" destId="{CBAADC43-5EBD-46FF-AA20-3B946A9BE3D5}" srcOrd="1" destOrd="0" parTransId="{904E4952-1502-4C88-BB59-033682953DE6}" sibTransId="{11BD09D3-453D-43EB-B2F3-3677E01761E4}"/>
    <dgm:cxn modelId="{D0CE5C8C-37BE-F14F-AC80-44B7249872F7}" type="presOf" srcId="{36442483-E2DF-4EBC-97F3-CC7BD3D838FC}" destId="{A282A9B2-851B-A841-9415-5F7E36887010}" srcOrd="0" destOrd="0" presId="urn:microsoft.com/office/officeart/2008/layout/LinedList"/>
    <dgm:cxn modelId="{058697D5-3660-6641-9777-AACA7936D666}" type="presOf" srcId="{35421906-5EE9-42C4-B346-735A3588432D}" destId="{FE981B66-48FD-F744-A593-9F54C2B2B269}" srcOrd="0" destOrd="0" presId="urn:microsoft.com/office/officeart/2008/layout/LinedList"/>
    <dgm:cxn modelId="{9ADA14F5-2C5B-4B5D-B61F-57B2FEC81CEB}" srcId="{35421906-5EE9-42C4-B346-735A3588432D}" destId="{36442483-E2DF-4EBC-97F3-CC7BD3D838FC}" srcOrd="0" destOrd="0" parTransId="{B9BA6099-BF23-42F7-897B-F5DC234E8DAE}" sibTransId="{D3245FCC-E8D6-41A0-AC62-B3321137866E}"/>
    <dgm:cxn modelId="{BAD736F6-DAF1-BA44-9BE9-356D095E6EDC}" type="presOf" srcId="{CBAADC43-5EBD-46FF-AA20-3B946A9BE3D5}" destId="{782E343F-BBE2-834B-BC2E-885F5C6CB8DF}" srcOrd="0" destOrd="0" presId="urn:microsoft.com/office/officeart/2008/layout/LinedList"/>
    <dgm:cxn modelId="{663B2C85-EBBE-6E4F-BB67-84B40A3B62D2}" type="presParOf" srcId="{FE981B66-48FD-F744-A593-9F54C2B2B269}" destId="{06C39D1A-B979-B14C-A676-BB2818341E8E}" srcOrd="0" destOrd="0" presId="urn:microsoft.com/office/officeart/2008/layout/LinedList"/>
    <dgm:cxn modelId="{57B27ADB-B912-9C47-BB7D-0C3A75576FBE}" type="presParOf" srcId="{FE981B66-48FD-F744-A593-9F54C2B2B269}" destId="{25DA4FDE-A574-3E46-A1FD-4D5A8877B1FA}" srcOrd="1" destOrd="0" presId="urn:microsoft.com/office/officeart/2008/layout/LinedList"/>
    <dgm:cxn modelId="{518E2EA5-C895-F941-AE57-9916181A9102}" type="presParOf" srcId="{25DA4FDE-A574-3E46-A1FD-4D5A8877B1FA}" destId="{A282A9B2-851B-A841-9415-5F7E36887010}" srcOrd="0" destOrd="0" presId="urn:microsoft.com/office/officeart/2008/layout/LinedList"/>
    <dgm:cxn modelId="{7756FD6A-F333-7343-87B0-161E7F66AE8E}" type="presParOf" srcId="{25DA4FDE-A574-3E46-A1FD-4D5A8877B1FA}" destId="{2E0B164C-4186-AD46-A937-712B0E7F82DB}" srcOrd="1" destOrd="0" presId="urn:microsoft.com/office/officeart/2008/layout/LinedList"/>
    <dgm:cxn modelId="{4B172824-6730-B049-9D12-745AC3E3C614}" type="presParOf" srcId="{FE981B66-48FD-F744-A593-9F54C2B2B269}" destId="{1C668AA0-9750-CF4A-A876-3F1825225FB2}" srcOrd="2" destOrd="0" presId="urn:microsoft.com/office/officeart/2008/layout/LinedList"/>
    <dgm:cxn modelId="{969077A3-FEE5-8B40-8A37-61AEA9760722}" type="presParOf" srcId="{FE981B66-48FD-F744-A593-9F54C2B2B269}" destId="{9A4F7723-9687-034A-8867-6F17C559F8BC}" srcOrd="3" destOrd="0" presId="urn:microsoft.com/office/officeart/2008/layout/LinedList"/>
    <dgm:cxn modelId="{BF03F827-28D0-8044-BD84-E3F2DCE5C006}" type="presParOf" srcId="{9A4F7723-9687-034A-8867-6F17C559F8BC}" destId="{782E343F-BBE2-834B-BC2E-885F5C6CB8DF}" srcOrd="0" destOrd="0" presId="urn:microsoft.com/office/officeart/2008/layout/LinedList"/>
    <dgm:cxn modelId="{3193451B-36AB-9E47-AF94-21AE409E6AB3}" type="presParOf" srcId="{9A4F7723-9687-034A-8867-6F17C559F8BC}" destId="{E68C7BA0-855D-E843-8852-2828419F474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9C40A0-2709-4BBE-A91C-3CBB67DAD98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6C32785-E0A5-4AA7-BB31-E5824CCBC310}">
      <dgm:prSet/>
      <dgm:spPr/>
      <dgm:t>
        <a:bodyPr/>
        <a:lstStyle/>
        <a:p>
          <a:r>
            <a:rPr lang="fr-FR"/>
            <a:t>GUI avec appartement avec des images</a:t>
          </a:r>
          <a:endParaRPr lang="en-US"/>
        </a:p>
      </dgm:t>
    </dgm:pt>
    <dgm:pt modelId="{BBAE71A0-77C4-4552-A7DA-03A17D091C5B}" type="parTrans" cxnId="{9541A02C-742A-467A-B284-93EF4A98C48B}">
      <dgm:prSet/>
      <dgm:spPr/>
      <dgm:t>
        <a:bodyPr/>
        <a:lstStyle/>
        <a:p>
          <a:endParaRPr lang="en-US"/>
        </a:p>
      </dgm:t>
    </dgm:pt>
    <dgm:pt modelId="{52C060BB-156E-4069-B18C-FF9E8A8E6C29}" type="sibTrans" cxnId="{9541A02C-742A-467A-B284-93EF4A98C48B}">
      <dgm:prSet/>
      <dgm:spPr/>
      <dgm:t>
        <a:bodyPr/>
        <a:lstStyle/>
        <a:p>
          <a:endParaRPr lang="en-US"/>
        </a:p>
      </dgm:t>
    </dgm:pt>
    <dgm:pt modelId="{A180CB41-9746-4F54-BFE9-7608218545E1}">
      <dgm:prSet/>
      <dgm:spPr/>
      <dgm:t>
        <a:bodyPr/>
        <a:lstStyle/>
        <a:p>
          <a:r>
            <a:rPr lang="fr-FR"/>
            <a:t>GUI avec liste des images + utilités</a:t>
          </a:r>
          <a:endParaRPr lang="en-US"/>
        </a:p>
      </dgm:t>
    </dgm:pt>
    <dgm:pt modelId="{14480939-7107-4A12-BEF8-23171FF0EC46}" type="parTrans" cxnId="{5CC5336A-3A01-4D1B-AA9E-024B8E4512E4}">
      <dgm:prSet/>
      <dgm:spPr/>
      <dgm:t>
        <a:bodyPr/>
        <a:lstStyle/>
        <a:p>
          <a:endParaRPr lang="en-US"/>
        </a:p>
      </dgm:t>
    </dgm:pt>
    <dgm:pt modelId="{1C3E890A-7446-4887-87EA-068E3CA49B7B}" type="sibTrans" cxnId="{5CC5336A-3A01-4D1B-AA9E-024B8E4512E4}">
      <dgm:prSet/>
      <dgm:spPr/>
      <dgm:t>
        <a:bodyPr/>
        <a:lstStyle/>
        <a:p>
          <a:endParaRPr lang="en-US"/>
        </a:p>
      </dgm:t>
    </dgm:pt>
    <dgm:pt modelId="{6FDD9FD8-C627-471F-960D-1B0449FC3FAE}">
      <dgm:prSet/>
      <dgm:spPr/>
      <dgm:t>
        <a:bodyPr/>
        <a:lstStyle/>
        <a:p>
          <a:r>
            <a:rPr lang="fr-FR"/>
            <a:t>Fonctions qui génèrent des appartements</a:t>
          </a:r>
          <a:endParaRPr lang="en-US"/>
        </a:p>
      </dgm:t>
    </dgm:pt>
    <dgm:pt modelId="{8E738B8B-4295-40BE-A63F-BC9BDEC43E61}" type="parTrans" cxnId="{7792BD47-3A0C-4931-9939-2A8A7E63E69C}">
      <dgm:prSet/>
      <dgm:spPr/>
      <dgm:t>
        <a:bodyPr/>
        <a:lstStyle/>
        <a:p>
          <a:endParaRPr lang="en-US"/>
        </a:p>
      </dgm:t>
    </dgm:pt>
    <dgm:pt modelId="{F6E3BCDE-38B4-4EE5-9776-E25D757779DE}" type="sibTrans" cxnId="{7792BD47-3A0C-4931-9939-2A8A7E63E69C}">
      <dgm:prSet/>
      <dgm:spPr/>
      <dgm:t>
        <a:bodyPr/>
        <a:lstStyle/>
        <a:p>
          <a:endParaRPr lang="en-US"/>
        </a:p>
      </dgm:t>
    </dgm:pt>
    <dgm:pt modelId="{4782DE97-C3A4-43AD-B93B-3DC0AB47D5F7}">
      <dgm:prSet/>
      <dgm:spPr/>
      <dgm:t>
        <a:bodyPr/>
        <a:lstStyle/>
        <a:p>
          <a:r>
            <a:rPr lang="fr-FR"/>
            <a:t>Développer les façons de noter des critères</a:t>
          </a:r>
          <a:endParaRPr lang="en-US"/>
        </a:p>
      </dgm:t>
    </dgm:pt>
    <dgm:pt modelId="{39A8EABA-8FC6-49FF-AAA6-A4F17D491CB6}" type="parTrans" cxnId="{53CC6C95-85D5-4152-8D3E-9E6C511E591D}">
      <dgm:prSet/>
      <dgm:spPr/>
      <dgm:t>
        <a:bodyPr/>
        <a:lstStyle/>
        <a:p>
          <a:endParaRPr lang="en-US"/>
        </a:p>
      </dgm:t>
    </dgm:pt>
    <dgm:pt modelId="{3B8E02B8-358D-40DB-8394-3E61AA6A1C6A}" type="sibTrans" cxnId="{53CC6C95-85D5-4152-8D3E-9E6C511E591D}">
      <dgm:prSet/>
      <dgm:spPr/>
      <dgm:t>
        <a:bodyPr/>
        <a:lstStyle/>
        <a:p>
          <a:endParaRPr lang="en-US"/>
        </a:p>
      </dgm:t>
    </dgm:pt>
    <dgm:pt modelId="{59730E44-2354-4672-A843-386627ECFA47}">
      <dgm:prSet/>
      <dgm:spPr/>
      <dgm:t>
        <a:bodyPr/>
        <a:lstStyle/>
        <a:p>
          <a:r>
            <a:rPr lang="fr-FR"/>
            <a:t>Développer les préférences sur les appartements</a:t>
          </a:r>
          <a:endParaRPr lang="en-US"/>
        </a:p>
      </dgm:t>
    </dgm:pt>
    <dgm:pt modelId="{64D3B6CE-7852-4EA0-BE2F-B59FFFCF14BA}" type="parTrans" cxnId="{4130343F-B8D5-48E8-8EA9-67D94A1B812A}">
      <dgm:prSet/>
      <dgm:spPr/>
      <dgm:t>
        <a:bodyPr/>
        <a:lstStyle/>
        <a:p>
          <a:endParaRPr lang="en-US"/>
        </a:p>
      </dgm:t>
    </dgm:pt>
    <dgm:pt modelId="{1FEB1BB0-7E79-4E72-B53F-CCB39A5EB3D5}" type="sibTrans" cxnId="{4130343F-B8D5-48E8-8EA9-67D94A1B812A}">
      <dgm:prSet/>
      <dgm:spPr/>
      <dgm:t>
        <a:bodyPr/>
        <a:lstStyle/>
        <a:p>
          <a:endParaRPr lang="en-US"/>
        </a:p>
      </dgm:t>
    </dgm:pt>
    <dgm:pt modelId="{6C4A2B1D-DBE2-644D-9967-95F94324BB47}" type="pres">
      <dgm:prSet presAssocID="{E69C40A0-2709-4BBE-A91C-3CBB67DAD982}" presName="vert0" presStyleCnt="0">
        <dgm:presLayoutVars>
          <dgm:dir/>
          <dgm:animOne val="branch"/>
          <dgm:animLvl val="lvl"/>
        </dgm:presLayoutVars>
      </dgm:prSet>
      <dgm:spPr/>
    </dgm:pt>
    <dgm:pt modelId="{4E498590-E7E5-4C4C-A687-AD6165FB7A54}" type="pres">
      <dgm:prSet presAssocID="{66C32785-E0A5-4AA7-BB31-E5824CCBC310}" presName="thickLine" presStyleLbl="alignNode1" presStyleIdx="0" presStyleCnt="5"/>
      <dgm:spPr/>
    </dgm:pt>
    <dgm:pt modelId="{A139EA30-B917-5042-9E7B-408D86F0C270}" type="pres">
      <dgm:prSet presAssocID="{66C32785-E0A5-4AA7-BB31-E5824CCBC310}" presName="horz1" presStyleCnt="0"/>
      <dgm:spPr/>
    </dgm:pt>
    <dgm:pt modelId="{13649D0A-C1E1-D942-8161-B64CF32C877A}" type="pres">
      <dgm:prSet presAssocID="{66C32785-E0A5-4AA7-BB31-E5824CCBC310}" presName="tx1" presStyleLbl="revTx" presStyleIdx="0" presStyleCnt="5"/>
      <dgm:spPr/>
    </dgm:pt>
    <dgm:pt modelId="{59A197B4-CC2B-BB43-BEB3-278AEDFAD4ED}" type="pres">
      <dgm:prSet presAssocID="{66C32785-E0A5-4AA7-BB31-E5824CCBC310}" presName="vert1" presStyleCnt="0"/>
      <dgm:spPr/>
    </dgm:pt>
    <dgm:pt modelId="{9263FEF1-3E2C-784C-8C60-0430F73AAE3F}" type="pres">
      <dgm:prSet presAssocID="{A180CB41-9746-4F54-BFE9-7608218545E1}" presName="thickLine" presStyleLbl="alignNode1" presStyleIdx="1" presStyleCnt="5"/>
      <dgm:spPr/>
    </dgm:pt>
    <dgm:pt modelId="{54946225-DFCA-D048-BFD7-08EBCFE11234}" type="pres">
      <dgm:prSet presAssocID="{A180CB41-9746-4F54-BFE9-7608218545E1}" presName="horz1" presStyleCnt="0"/>
      <dgm:spPr/>
    </dgm:pt>
    <dgm:pt modelId="{7AE74F29-968B-3C40-AE3B-57B7BF2C2625}" type="pres">
      <dgm:prSet presAssocID="{A180CB41-9746-4F54-BFE9-7608218545E1}" presName="tx1" presStyleLbl="revTx" presStyleIdx="1" presStyleCnt="5"/>
      <dgm:spPr/>
    </dgm:pt>
    <dgm:pt modelId="{11788028-0F00-FB41-89AD-CF0B6AE537FC}" type="pres">
      <dgm:prSet presAssocID="{A180CB41-9746-4F54-BFE9-7608218545E1}" presName="vert1" presStyleCnt="0"/>
      <dgm:spPr/>
    </dgm:pt>
    <dgm:pt modelId="{7667E7F2-732D-6340-8B61-4E457808702F}" type="pres">
      <dgm:prSet presAssocID="{6FDD9FD8-C627-471F-960D-1B0449FC3FAE}" presName="thickLine" presStyleLbl="alignNode1" presStyleIdx="2" presStyleCnt="5"/>
      <dgm:spPr/>
    </dgm:pt>
    <dgm:pt modelId="{22224FAE-B77B-364D-A1B4-43E07709847E}" type="pres">
      <dgm:prSet presAssocID="{6FDD9FD8-C627-471F-960D-1B0449FC3FAE}" presName="horz1" presStyleCnt="0"/>
      <dgm:spPr/>
    </dgm:pt>
    <dgm:pt modelId="{9864FE71-652F-E244-A72E-EA4457C730E2}" type="pres">
      <dgm:prSet presAssocID="{6FDD9FD8-C627-471F-960D-1B0449FC3FAE}" presName="tx1" presStyleLbl="revTx" presStyleIdx="2" presStyleCnt="5"/>
      <dgm:spPr/>
    </dgm:pt>
    <dgm:pt modelId="{9FE83BE9-50E4-E642-8177-57E91FF9A43D}" type="pres">
      <dgm:prSet presAssocID="{6FDD9FD8-C627-471F-960D-1B0449FC3FAE}" presName="vert1" presStyleCnt="0"/>
      <dgm:spPr/>
    </dgm:pt>
    <dgm:pt modelId="{AFA6BF5C-FAD3-5D48-936F-4EA41BC90498}" type="pres">
      <dgm:prSet presAssocID="{4782DE97-C3A4-43AD-B93B-3DC0AB47D5F7}" presName="thickLine" presStyleLbl="alignNode1" presStyleIdx="3" presStyleCnt="5"/>
      <dgm:spPr/>
    </dgm:pt>
    <dgm:pt modelId="{DE68FB9F-35B8-904B-8C91-E8CFC920DC83}" type="pres">
      <dgm:prSet presAssocID="{4782DE97-C3A4-43AD-B93B-3DC0AB47D5F7}" presName="horz1" presStyleCnt="0"/>
      <dgm:spPr/>
    </dgm:pt>
    <dgm:pt modelId="{5A27F4B9-3A03-2544-91E1-CE1B2CBAFE8D}" type="pres">
      <dgm:prSet presAssocID="{4782DE97-C3A4-43AD-B93B-3DC0AB47D5F7}" presName="tx1" presStyleLbl="revTx" presStyleIdx="3" presStyleCnt="5"/>
      <dgm:spPr/>
    </dgm:pt>
    <dgm:pt modelId="{F57AF6C7-1934-F04A-AC53-2A138A9DA3D4}" type="pres">
      <dgm:prSet presAssocID="{4782DE97-C3A4-43AD-B93B-3DC0AB47D5F7}" presName="vert1" presStyleCnt="0"/>
      <dgm:spPr/>
    </dgm:pt>
    <dgm:pt modelId="{E8B0D1BA-0AB9-734B-9FFD-4EA5758B4FDE}" type="pres">
      <dgm:prSet presAssocID="{59730E44-2354-4672-A843-386627ECFA47}" presName="thickLine" presStyleLbl="alignNode1" presStyleIdx="4" presStyleCnt="5"/>
      <dgm:spPr/>
    </dgm:pt>
    <dgm:pt modelId="{8258BFA0-2C98-AE43-9FFE-E69134D0C57F}" type="pres">
      <dgm:prSet presAssocID="{59730E44-2354-4672-A843-386627ECFA47}" presName="horz1" presStyleCnt="0"/>
      <dgm:spPr/>
    </dgm:pt>
    <dgm:pt modelId="{64231B9E-A7AC-5F4F-8C06-B305A299A700}" type="pres">
      <dgm:prSet presAssocID="{59730E44-2354-4672-A843-386627ECFA47}" presName="tx1" presStyleLbl="revTx" presStyleIdx="4" presStyleCnt="5"/>
      <dgm:spPr/>
    </dgm:pt>
    <dgm:pt modelId="{0E4C8DD4-0646-EE43-B32E-AA89B9C5FA54}" type="pres">
      <dgm:prSet presAssocID="{59730E44-2354-4672-A843-386627ECFA47}" presName="vert1" presStyleCnt="0"/>
      <dgm:spPr/>
    </dgm:pt>
  </dgm:ptLst>
  <dgm:cxnLst>
    <dgm:cxn modelId="{66F7781D-9BA5-8E40-8F8F-B139CAAB2303}" type="presOf" srcId="{A180CB41-9746-4F54-BFE9-7608218545E1}" destId="{7AE74F29-968B-3C40-AE3B-57B7BF2C2625}" srcOrd="0" destOrd="0" presId="urn:microsoft.com/office/officeart/2008/layout/LinedList"/>
    <dgm:cxn modelId="{FCBFF720-9968-C34E-BA23-A449D0653239}" type="presOf" srcId="{4782DE97-C3A4-43AD-B93B-3DC0AB47D5F7}" destId="{5A27F4B9-3A03-2544-91E1-CE1B2CBAFE8D}" srcOrd="0" destOrd="0" presId="urn:microsoft.com/office/officeart/2008/layout/LinedList"/>
    <dgm:cxn modelId="{E0C1CE29-CC7C-BE4B-8CF4-E0FD59E53CA1}" type="presOf" srcId="{66C32785-E0A5-4AA7-BB31-E5824CCBC310}" destId="{13649D0A-C1E1-D942-8161-B64CF32C877A}" srcOrd="0" destOrd="0" presId="urn:microsoft.com/office/officeart/2008/layout/LinedList"/>
    <dgm:cxn modelId="{9541A02C-742A-467A-B284-93EF4A98C48B}" srcId="{E69C40A0-2709-4BBE-A91C-3CBB67DAD982}" destId="{66C32785-E0A5-4AA7-BB31-E5824CCBC310}" srcOrd="0" destOrd="0" parTransId="{BBAE71A0-77C4-4552-A7DA-03A17D091C5B}" sibTransId="{52C060BB-156E-4069-B18C-FF9E8A8E6C29}"/>
    <dgm:cxn modelId="{4130343F-B8D5-48E8-8EA9-67D94A1B812A}" srcId="{E69C40A0-2709-4BBE-A91C-3CBB67DAD982}" destId="{59730E44-2354-4672-A843-386627ECFA47}" srcOrd="4" destOrd="0" parTransId="{64D3B6CE-7852-4EA0-BE2F-B59FFFCF14BA}" sibTransId="{1FEB1BB0-7E79-4E72-B53F-CCB39A5EB3D5}"/>
    <dgm:cxn modelId="{7792BD47-3A0C-4931-9939-2A8A7E63E69C}" srcId="{E69C40A0-2709-4BBE-A91C-3CBB67DAD982}" destId="{6FDD9FD8-C627-471F-960D-1B0449FC3FAE}" srcOrd="2" destOrd="0" parTransId="{8E738B8B-4295-40BE-A63F-BC9BDEC43E61}" sibTransId="{F6E3BCDE-38B4-4EE5-9776-E25D757779DE}"/>
    <dgm:cxn modelId="{5CC5336A-3A01-4D1B-AA9E-024B8E4512E4}" srcId="{E69C40A0-2709-4BBE-A91C-3CBB67DAD982}" destId="{A180CB41-9746-4F54-BFE9-7608218545E1}" srcOrd="1" destOrd="0" parTransId="{14480939-7107-4A12-BEF8-23171FF0EC46}" sibTransId="{1C3E890A-7446-4887-87EA-068E3CA49B7B}"/>
    <dgm:cxn modelId="{0BE0566D-BCAB-1249-898A-BDE6A2A67026}" type="presOf" srcId="{E69C40A0-2709-4BBE-A91C-3CBB67DAD982}" destId="{6C4A2B1D-DBE2-644D-9967-95F94324BB47}" srcOrd="0" destOrd="0" presId="urn:microsoft.com/office/officeart/2008/layout/LinedList"/>
    <dgm:cxn modelId="{FB9E5D7A-F530-D04A-83B1-FD53A213D30E}" type="presOf" srcId="{6FDD9FD8-C627-471F-960D-1B0449FC3FAE}" destId="{9864FE71-652F-E244-A72E-EA4457C730E2}" srcOrd="0" destOrd="0" presId="urn:microsoft.com/office/officeart/2008/layout/LinedList"/>
    <dgm:cxn modelId="{53CC6C95-85D5-4152-8D3E-9E6C511E591D}" srcId="{E69C40A0-2709-4BBE-A91C-3CBB67DAD982}" destId="{4782DE97-C3A4-43AD-B93B-3DC0AB47D5F7}" srcOrd="3" destOrd="0" parTransId="{39A8EABA-8FC6-49FF-AAA6-A4F17D491CB6}" sibTransId="{3B8E02B8-358D-40DB-8394-3E61AA6A1C6A}"/>
    <dgm:cxn modelId="{BDB923C3-A0BB-4144-9F99-5E81931317AA}" type="presOf" srcId="{59730E44-2354-4672-A843-386627ECFA47}" destId="{64231B9E-A7AC-5F4F-8C06-B305A299A700}" srcOrd="0" destOrd="0" presId="urn:microsoft.com/office/officeart/2008/layout/LinedList"/>
    <dgm:cxn modelId="{69F35A26-1583-8746-98FA-322D3A1F1AFE}" type="presParOf" srcId="{6C4A2B1D-DBE2-644D-9967-95F94324BB47}" destId="{4E498590-E7E5-4C4C-A687-AD6165FB7A54}" srcOrd="0" destOrd="0" presId="urn:microsoft.com/office/officeart/2008/layout/LinedList"/>
    <dgm:cxn modelId="{91D15EC5-6147-B944-A2E7-033B6A652B3E}" type="presParOf" srcId="{6C4A2B1D-DBE2-644D-9967-95F94324BB47}" destId="{A139EA30-B917-5042-9E7B-408D86F0C270}" srcOrd="1" destOrd="0" presId="urn:microsoft.com/office/officeart/2008/layout/LinedList"/>
    <dgm:cxn modelId="{0BF8A2B4-1C02-F24A-9F61-D00C07111AF5}" type="presParOf" srcId="{A139EA30-B917-5042-9E7B-408D86F0C270}" destId="{13649D0A-C1E1-D942-8161-B64CF32C877A}" srcOrd="0" destOrd="0" presId="urn:microsoft.com/office/officeart/2008/layout/LinedList"/>
    <dgm:cxn modelId="{D78EEBEE-3E5A-A742-9BD8-0CD19CF26AB0}" type="presParOf" srcId="{A139EA30-B917-5042-9E7B-408D86F0C270}" destId="{59A197B4-CC2B-BB43-BEB3-278AEDFAD4ED}" srcOrd="1" destOrd="0" presId="urn:microsoft.com/office/officeart/2008/layout/LinedList"/>
    <dgm:cxn modelId="{439C9B97-8561-4943-A841-8112D0E7AF51}" type="presParOf" srcId="{6C4A2B1D-DBE2-644D-9967-95F94324BB47}" destId="{9263FEF1-3E2C-784C-8C60-0430F73AAE3F}" srcOrd="2" destOrd="0" presId="urn:microsoft.com/office/officeart/2008/layout/LinedList"/>
    <dgm:cxn modelId="{5AB7F420-37FF-8B4B-B264-AD8012BC6604}" type="presParOf" srcId="{6C4A2B1D-DBE2-644D-9967-95F94324BB47}" destId="{54946225-DFCA-D048-BFD7-08EBCFE11234}" srcOrd="3" destOrd="0" presId="urn:microsoft.com/office/officeart/2008/layout/LinedList"/>
    <dgm:cxn modelId="{C9C5CEFA-5D18-FC47-B4E0-3D06DDD1E67D}" type="presParOf" srcId="{54946225-DFCA-D048-BFD7-08EBCFE11234}" destId="{7AE74F29-968B-3C40-AE3B-57B7BF2C2625}" srcOrd="0" destOrd="0" presId="urn:microsoft.com/office/officeart/2008/layout/LinedList"/>
    <dgm:cxn modelId="{C739ED4C-DA18-9047-9D10-663F9684CDB5}" type="presParOf" srcId="{54946225-DFCA-D048-BFD7-08EBCFE11234}" destId="{11788028-0F00-FB41-89AD-CF0B6AE537FC}" srcOrd="1" destOrd="0" presId="urn:microsoft.com/office/officeart/2008/layout/LinedList"/>
    <dgm:cxn modelId="{DDDD825B-5DCC-1A4E-9FE5-61241FD5E806}" type="presParOf" srcId="{6C4A2B1D-DBE2-644D-9967-95F94324BB47}" destId="{7667E7F2-732D-6340-8B61-4E457808702F}" srcOrd="4" destOrd="0" presId="urn:microsoft.com/office/officeart/2008/layout/LinedList"/>
    <dgm:cxn modelId="{C3B9F2D8-0D3B-9247-A7C9-E4BD9FFD1E9E}" type="presParOf" srcId="{6C4A2B1D-DBE2-644D-9967-95F94324BB47}" destId="{22224FAE-B77B-364D-A1B4-43E07709847E}" srcOrd="5" destOrd="0" presId="urn:microsoft.com/office/officeart/2008/layout/LinedList"/>
    <dgm:cxn modelId="{312494B3-3FF1-F143-93A2-21671F54DE62}" type="presParOf" srcId="{22224FAE-B77B-364D-A1B4-43E07709847E}" destId="{9864FE71-652F-E244-A72E-EA4457C730E2}" srcOrd="0" destOrd="0" presId="urn:microsoft.com/office/officeart/2008/layout/LinedList"/>
    <dgm:cxn modelId="{DF710A53-D9A8-4F45-93CB-ACAFFAD88E81}" type="presParOf" srcId="{22224FAE-B77B-364D-A1B4-43E07709847E}" destId="{9FE83BE9-50E4-E642-8177-57E91FF9A43D}" srcOrd="1" destOrd="0" presId="urn:microsoft.com/office/officeart/2008/layout/LinedList"/>
    <dgm:cxn modelId="{3ADB9653-9B2D-6E41-A1E9-891A8C61FA87}" type="presParOf" srcId="{6C4A2B1D-DBE2-644D-9967-95F94324BB47}" destId="{AFA6BF5C-FAD3-5D48-936F-4EA41BC90498}" srcOrd="6" destOrd="0" presId="urn:microsoft.com/office/officeart/2008/layout/LinedList"/>
    <dgm:cxn modelId="{8452D75A-52F4-9549-850B-4BEDBAF5DBCF}" type="presParOf" srcId="{6C4A2B1D-DBE2-644D-9967-95F94324BB47}" destId="{DE68FB9F-35B8-904B-8C91-E8CFC920DC83}" srcOrd="7" destOrd="0" presId="urn:microsoft.com/office/officeart/2008/layout/LinedList"/>
    <dgm:cxn modelId="{A1D03F70-890D-6A4A-BA25-9665BB9D9192}" type="presParOf" srcId="{DE68FB9F-35B8-904B-8C91-E8CFC920DC83}" destId="{5A27F4B9-3A03-2544-91E1-CE1B2CBAFE8D}" srcOrd="0" destOrd="0" presId="urn:microsoft.com/office/officeart/2008/layout/LinedList"/>
    <dgm:cxn modelId="{9DFCE0D5-EDC1-DF4A-80F1-13953A376F38}" type="presParOf" srcId="{DE68FB9F-35B8-904B-8C91-E8CFC920DC83}" destId="{F57AF6C7-1934-F04A-AC53-2A138A9DA3D4}" srcOrd="1" destOrd="0" presId="urn:microsoft.com/office/officeart/2008/layout/LinedList"/>
    <dgm:cxn modelId="{B1E5DFA4-BE20-0944-87C6-6EE2DE70AEE4}" type="presParOf" srcId="{6C4A2B1D-DBE2-644D-9967-95F94324BB47}" destId="{E8B0D1BA-0AB9-734B-9FFD-4EA5758B4FDE}" srcOrd="8" destOrd="0" presId="urn:microsoft.com/office/officeart/2008/layout/LinedList"/>
    <dgm:cxn modelId="{20B9F516-55F0-EF41-BE2B-8EF6EF2E6303}" type="presParOf" srcId="{6C4A2B1D-DBE2-644D-9967-95F94324BB47}" destId="{8258BFA0-2C98-AE43-9FFE-E69134D0C57F}" srcOrd="9" destOrd="0" presId="urn:microsoft.com/office/officeart/2008/layout/LinedList"/>
    <dgm:cxn modelId="{1BD04447-86E3-7E48-872D-E7A24EE8A3BC}" type="presParOf" srcId="{8258BFA0-2C98-AE43-9FFE-E69134D0C57F}" destId="{64231B9E-A7AC-5F4F-8C06-B305A299A700}" srcOrd="0" destOrd="0" presId="urn:microsoft.com/office/officeart/2008/layout/LinedList"/>
    <dgm:cxn modelId="{144C19F5-4CB0-F648-A3D6-53CDCFB7673B}" type="presParOf" srcId="{8258BFA0-2C98-AE43-9FFE-E69134D0C57F}" destId="{0E4C8DD4-0646-EE43-B32E-AA89B9C5FA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22D70-5E90-4D4C-99AF-7DB920C8663D}">
      <dsp:nvSpPr>
        <dsp:cNvPr id="0" name=""/>
        <dsp:cNvSpPr/>
      </dsp:nvSpPr>
      <dsp:spPr>
        <a:xfrm>
          <a:off x="0" y="0"/>
          <a:ext cx="626903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CFB1B-617C-AD4D-B8B1-F5EC79980556}">
      <dsp:nvSpPr>
        <dsp:cNvPr id="0" name=""/>
        <dsp:cNvSpPr/>
      </dsp:nvSpPr>
      <dsp:spPr>
        <a:xfrm>
          <a:off x="0" y="0"/>
          <a:ext cx="62690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300" kern="1200" dirty="0"/>
            <a:t>1 - Projet Existant</a:t>
          </a:r>
          <a:endParaRPr lang="en-US" sz="6300" kern="1200" dirty="0"/>
        </a:p>
      </dsp:txBody>
      <dsp:txXfrm>
        <a:off x="0" y="0"/>
        <a:ext cx="6269038" cy="1393031"/>
      </dsp:txXfrm>
    </dsp:sp>
    <dsp:sp modelId="{9AFE6D60-32C9-834D-9913-1250B7DAABB6}">
      <dsp:nvSpPr>
        <dsp:cNvPr id="0" name=""/>
        <dsp:cNvSpPr/>
      </dsp:nvSpPr>
      <dsp:spPr>
        <a:xfrm>
          <a:off x="0" y="1393031"/>
          <a:ext cx="626903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913BC0-E680-3046-A668-0DE17A31667B}">
      <dsp:nvSpPr>
        <dsp:cNvPr id="0" name=""/>
        <dsp:cNvSpPr/>
      </dsp:nvSpPr>
      <dsp:spPr>
        <a:xfrm>
          <a:off x="0" y="1393031"/>
          <a:ext cx="62690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300" kern="1200" dirty="0"/>
            <a:t>2 - Objectifs</a:t>
          </a:r>
          <a:endParaRPr lang="en-US" sz="6300" kern="1200" dirty="0"/>
        </a:p>
      </dsp:txBody>
      <dsp:txXfrm>
        <a:off x="0" y="1393031"/>
        <a:ext cx="6269038" cy="1393031"/>
      </dsp:txXfrm>
    </dsp:sp>
    <dsp:sp modelId="{4043E3A3-4C8A-4041-9738-B2D1BC818216}">
      <dsp:nvSpPr>
        <dsp:cNvPr id="0" name=""/>
        <dsp:cNvSpPr/>
      </dsp:nvSpPr>
      <dsp:spPr>
        <a:xfrm>
          <a:off x="0" y="2786062"/>
          <a:ext cx="6269038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D4685-2825-7D4A-B8E6-C8B1B4069447}">
      <dsp:nvSpPr>
        <dsp:cNvPr id="0" name=""/>
        <dsp:cNvSpPr/>
      </dsp:nvSpPr>
      <dsp:spPr>
        <a:xfrm>
          <a:off x="0" y="2786062"/>
          <a:ext cx="62690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3 - Abandons</a:t>
          </a:r>
        </a:p>
      </dsp:txBody>
      <dsp:txXfrm>
        <a:off x="0" y="2786062"/>
        <a:ext cx="6269038" cy="1393031"/>
      </dsp:txXfrm>
    </dsp:sp>
    <dsp:sp modelId="{2884E006-D552-0644-ABD9-644525E7ACC5}">
      <dsp:nvSpPr>
        <dsp:cNvPr id="0" name=""/>
        <dsp:cNvSpPr/>
      </dsp:nvSpPr>
      <dsp:spPr>
        <a:xfrm>
          <a:off x="0" y="4179093"/>
          <a:ext cx="626903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4171DC-F90F-8845-A743-016989DE5C2C}">
      <dsp:nvSpPr>
        <dsp:cNvPr id="0" name=""/>
        <dsp:cNvSpPr/>
      </dsp:nvSpPr>
      <dsp:spPr>
        <a:xfrm>
          <a:off x="0" y="4179093"/>
          <a:ext cx="62690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300" kern="1200" dirty="0"/>
            <a:t>4 - Réalisations </a:t>
          </a:r>
        </a:p>
      </dsp:txBody>
      <dsp:txXfrm>
        <a:off x="0" y="4179093"/>
        <a:ext cx="6269038" cy="13930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86ABBE-A3DE-4576-9C51-47668C1402F3}">
      <dsp:nvSpPr>
        <dsp:cNvPr id="0" name=""/>
        <dsp:cNvSpPr/>
      </dsp:nvSpPr>
      <dsp:spPr>
        <a:xfrm>
          <a:off x="0" y="1805"/>
          <a:ext cx="10515600" cy="91531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684F5B-87C2-45ED-80A2-F6BEA4D6C468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794BE5-9907-4DCD-ADCC-67BDBFEAF2B8}">
      <dsp:nvSpPr>
        <dsp:cNvPr id="0" name=""/>
        <dsp:cNvSpPr/>
      </dsp:nvSpPr>
      <dsp:spPr>
        <a:xfrm>
          <a:off x="1057183" y="1805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Choisir les critères des appartements</a:t>
          </a:r>
          <a:endParaRPr lang="en-US" sz="2200" kern="1200"/>
        </a:p>
      </dsp:txBody>
      <dsp:txXfrm>
        <a:off x="1057183" y="1805"/>
        <a:ext cx="9458416" cy="915310"/>
      </dsp:txXfrm>
    </dsp:sp>
    <dsp:sp modelId="{E8FA8B33-8E8D-4E8F-84AB-0218306A1DF0}">
      <dsp:nvSpPr>
        <dsp:cNvPr id="0" name=""/>
        <dsp:cNvSpPr/>
      </dsp:nvSpPr>
      <dsp:spPr>
        <a:xfrm>
          <a:off x="0" y="1145944"/>
          <a:ext cx="10515600" cy="91531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9F2F02-FBD4-49EE-80FB-B98FFFEFFA9A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8F406E-D038-4292-8F59-75D0BFA539A7}">
      <dsp:nvSpPr>
        <dsp:cNvPr id="0" name=""/>
        <dsp:cNvSpPr/>
      </dsp:nvSpPr>
      <dsp:spPr>
        <a:xfrm>
          <a:off x="1057183" y="1145944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Facon de noter les Appartements</a:t>
          </a:r>
          <a:endParaRPr lang="en-US" sz="2200" kern="1200"/>
        </a:p>
      </dsp:txBody>
      <dsp:txXfrm>
        <a:off x="1057183" y="1145944"/>
        <a:ext cx="9458416" cy="915310"/>
      </dsp:txXfrm>
    </dsp:sp>
    <dsp:sp modelId="{EB8054A9-232A-433E-AF6C-308472FF16C6}">
      <dsp:nvSpPr>
        <dsp:cNvPr id="0" name=""/>
        <dsp:cNvSpPr/>
      </dsp:nvSpPr>
      <dsp:spPr>
        <a:xfrm>
          <a:off x="0" y="2290082"/>
          <a:ext cx="10515600" cy="91531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C3FE90-7225-4400-9E86-02ADCFDF2A6F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8ECC3B-7134-4B2E-9247-155C4E013F60}">
      <dsp:nvSpPr>
        <dsp:cNvPr id="0" name=""/>
        <dsp:cNvSpPr/>
      </dsp:nvSpPr>
      <dsp:spPr>
        <a:xfrm>
          <a:off x="1057183" y="2290082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Créer des appartements à partir des fichiers XML</a:t>
          </a:r>
          <a:endParaRPr lang="en-US" sz="2200" kern="1200"/>
        </a:p>
      </dsp:txBody>
      <dsp:txXfrm>
        <a:off x="1057183" y="2290082"/>
        <a:ext cx="9458416" cy="915310"/>
      </dsp:txXfrm>
    </dsp:sp>
    <dsp:sp modelId="{2D644E98-979B-4ADB-A7D2-14C7FC3E367C}">
      <dsp:nvSpPr>
        <dsp:cNvPr id="0" name=""/>
        <dsp:cNvSpPr/>
      </dsp:nvSpPr>
      <dsp:spPr>
        <a:xfrm>
          <a:off x="0" y="3434221"/>
          <a:ext cx="10515600" cy="91531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B0B0F1-B542-4B77-ACB4-F8D2776536DF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F89B0-32DF-41F0-AFD2-0F8D240506DE}">
      <dsp:nvSpPr>
        <dsp:cNvPr id="0" name=""/>
        <dsp:cNvSpPr/>
      </dsp:nvSpPr>
      <dsp:spPr>
        <a:xfrm>
          <a:off x="1057183" y="3434221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Localisation des appartements</a:t>
          </a:r>
          <a:endParaRPr lang="en-US" sz="2200" kern="1200"/>
        </a:p>
      </dsp:txBody>
      <dsp:txXfrm>
        <a:off x="1057183" y="3434221"/>
        <a:ext cx="9458416" cy="915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9CF28-0E17-0144-878E-596EF4CA1227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DB38C3-3F53-514F-A2E4-969993210E96}">
      <dsp:nvSpPr>
        <dsp:cNvPr id="0" name=""/>
        <dsp:cNvSpPr/>
      </dsp:nvSpPr>
      <dsp:spPr>
        <a:xfrm>
          <a:off x="0" y="0"/>
          <a:ext cx="10515600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/>
            <a:t>Développer des interfaces utilisateurs</a:t>
          </a:r>
          <a:endParaRPr lang="en-US" sz="4300" kern="1200" dirty="0"/>
        </a:p>
      </dsp:txBody>
      <dsp:txXfrm>
        <a:off x="0" y="0"/>
        <a:ext cx="10515600" cy="2175669"/>
      </dsp:txXfrm>
    </dsp:sp>
    <dsp:sp modelId="{01083517-0CF4-074D-9FA2-599B6D4CB779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715560-3980-8943-8B3E-64CD47BB4F72}">
      <dsp:nvSpPr>
        <dsp:cNvPr id="0" name=""/>
        <dsp:cNvSpPr/>
      </dsp:nvSpPr>
      <dsp:spPr>
        <a:xfrm>
          <a:off x="0" y="2175669"/>
          <a:ext cx="10515600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/>
            <a:t>Permettre aux utilisateur de communiquer avec l’interface pour spécifier leurs préférences </a:t>
          </a:r>
          <a:endParaRPr lang="en-US" sz="4300" kern="1200"/>
        </a:p>
      </dsp:txBody>
      <dsp:txXfrm>
        <a:off x="0" y="2175669"/>
        <a:ext cx="10515600" cy="21756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39D1A-B979-B14C-A676-BB2818341E8E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2A9B2-851B-A841-9415-5F7E36887010}">
      <dsp:nvSpPr>
        <dsp:cNvPr id="0" name=""/>
        <dsp:cNvSpPr/>
      </dsp:nvSpPr>
      <dsp:spPr>
        <a:xfrm>
          <a:off x="0" y="0"/>
          <a:ext cx="10515600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Extraction d’annonces depuis le code source HTML de PAP</a:t>
          </a:r>
          <a:endParaRPr lang="en-US" sz="3600" kern="1200" dirty="0"/>
        </a:p>
      </dsp:txBody>
      <dsp:txXfrm>
        <a:off x="0" y="0"/>
        <a:ext cx="10515600" cy="2175669"/>
      </dsp:txXfrm>
    </dsp:sp>
    <dsp:sp modelId="{1C668AA0-9750-CF4A-A876-3F1825225FB2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2E343F-BBE2-834B-BC2E-885F5C6CB8DF}">
      <dsp:nvSpPr>
        <dsp:cNvPr id="0" name=""/>
        <dsp:cNvSpPr/>
      </dsp:nvSpPr>
      <dsp:spPr>
        <a:xfrm>
          <a:off x="0" y="2175669"/>
          <a:ext cx="10515600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XMCDA</a:t>
          </a:r>
          <a:endParaRPr lang="en-US" sz="3600" kern="1200" dirty="0"/>
        </a:p>
      </dsp:txBody>
      <dsp:txXfrm>
        <a:off x="0" y="2175669"/>
        <a:ext cx="10515600" cy="21756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498590-E7E5-4C4C-A687-AD6165FB7A54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649D0A-C1E1-D942-8161-B64CF32C877A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GUI avec appartement avec des images</a:t>
          </a:r>
          <a:endParaRPr lang="en-US" sz="4000" kern="1200"/>
        </a:p>
      </dsp:txBody>
      <dsp:txXfrm>
        <a:off x="0" y="531"/>
        <a:ext cx="10515600" cy="870055"/>
      </dsp:txXfrm>
    </dsp:sp>
    <dsp:sp modelId="{9263FEF1-3E2C-784C-8C60-0430F73AAE3F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E74F29-968B-3C40-AE3B-57B7BF2C2625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GUI avec liste des images + utilités</a:t>
          </a:r>
          <a:endParaRPr lang="en-US" sz="4000" kern="1200"/>
        </a:p>
      </dsp:txBody>
      <dsp:txXfrm>
        <a:off x="0" y="870586"/>
        <a:ext cx="10515600" cy="870055"/>
      </dsp:txXfrm>
    </dsp:sp>
    <dsp:sp modelId="{7667E7F2-732D-6340-8B61-4E457808702F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64FE71-652F-E244-A72E-EA4457C730E2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Fonctions qui génèrent des appartements</a:t>
          </a:r>
          <a:endParaRPr lang="en-US" sz="4000" kern="1200"/>
        </a:p>
      </dsp:txBody>
      <dsp:txXfrm>
        <a:off x="0" y="1740641"/>
        <a:ext cx="10515600" cy="870055"/>
      </dsp:txXfrm>
    </dsp:sp>
    <dsp:sp modelId="{AFA6BF5C-FAD3-5D48-936F-4EA41BC90498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27F4B9-3A03-2544-91E1-CE1B2CBAFE8D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Développer les façons de noter des critères</a:t>
          </a:r>
          <a:endParaRPr lang="en-US" sz="4000" kern="1200"/>
        </a:p>
      </dsp:txBody>
      <dsp:txXfrm>
        <a:off x="0" y="2610696"/>
        <a:ext cx="10515600" cy="870055"/>
      </dsp:txXfrm>
    </dsp:sp>
    <dsp:sp modelId="{E8B0D1BA-0AB9-734B-9FFD-4EA5758B4FDE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31B9E-A7AC-5F4F-8C06-B305A299A700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Développer les préférences sur les appartements</a:t>
          </a:r>
          <a:endParaRPr lang="en-US" sz="4000" kern="1200"/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FDD6-3EEF-D34F-88FC-5442DA2C40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F386F1-C223-8244-A31B-9AAD87BD4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43ADA-5CD9-5443-9189-BA1291A19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D9383-BC5A-2F44-AC54-1C94B137A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34E7-6984-1B41-86E1-458C84B96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495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34240-0ECE-084F-9F70-03B0C8B6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34692-11BB-F64C-B337-81A075980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12898-EDCA-6C49-9CF8-F710ABEF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66E10-D7EB-034D-85BD-83C68AB64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F47D6-A3C1-8047-8BA7-13ABC1C6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995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4F32ED-63FA-4540-A28D-8A61A4EE3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1EB59-422F-4547-A0F5-E25A194AE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67DD4-6CE5-DD40-9B8E-85325B727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FD7B0-3E9B-9545-AB98-712E8FA39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6E1A8-F7FC-3E45-984B-686FA227A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55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62C7A-744E-634C-93E5-B5564F3C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139A3-46CE-984C-8447-BA560C843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5070C-CACF-5749-A81C-B98F897F0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7A80E-2B42-1040-85C2-4DE88B383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8EB35-476E-FB4D-BC47-85FAFB759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5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7C829-FBF4-E64E-8432-8CC107B5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CC9CA-3C5B-0C43-BC66-37196157A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036C1-EA7C-AD48-82D3-3B7B79272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5D12-8472-474E-9397-3D7D0251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C0067-A40C-E542-A67E-C76C005F0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367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12FD-AF8D-DD49-95F2-871702D07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E90CC-A572-D849-84FA-4E9D8533F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AD6454-BCE6-1C46-8B98-A4C72F1FE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6E026-852B-5846-B300-96872A6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C6CCD-68DB-4A47-9788-C65F2814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E71ED-5C27-2A45-96F0-8FE0768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314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8E398-2834-6046-B63C-733DAB2A9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D43F0-4B5A-F74C-B6FE-6925ACEFB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CD64E-603E-244F-A130-C9137AB10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B1BD6-D959-704C-83DC-819B0B6541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FA2BE-AEC9-954D-AEAB-DF6F3EA58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0A8A0C-F7FF-2741-BB6A-8257FAD1B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D2D616-FFCD-5245-B493-EFE8589D2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8CAD1E-F92A-E043-B169-4578566F8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6946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9DD4-83DE-5442-89CD-E3AA833A3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88ECA9-B498-894D-B19A-C3EF6AC8B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94634D-1952-2940-8890-E269E8327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84FB0-C5ED-7146-8DDE-4F7D4A068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0943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A8C079-0E43-364C-AA9C-4079A4A81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469CA3-DA4B-9B4F-9C35-1697F3304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72F2DD-C59E-AF48-969F-FFCB44181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4771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BD7A3-34F1-F748-BC1B-B895A7EA5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21ADB-FC7C-F545-9271-FEC1C3409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A7668-A5F0-D946-8955-02C6B1DF0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24D0F-AA65-1748-AC04-5D5E65B6F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8328A-1130-614C-8106-1EE2FAAF1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14475-B395-6E45-8F2A-C5F87103D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3490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7333-2F33-9F4B-AD8A-D555C13E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800ACE-B1AC-5C48-BB8C-D06187BF78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991A07-3160-9848-810B-03BA31F0F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9DDFA-2CC5-3C49-A477-75FF522B5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D362B-8752-DC4C-B6A3-230A78B4B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70BF9-D67E-EA4A-B6BE-DC3066AAC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21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61CD13-678B-0646-86F6-41C2343C6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41F01-A021-B646-80C1-E0B6776CE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7D35B-42AA-C943-AAB3-9562B5A20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0A306-D02F-8543-9F8D-74FB6CF8ED6E}" type="datetimeFigureOut">
              <a:rPr lang="fr-FR" smtClean="0"/>
              <a:t>30/06/2019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19A3C-3669-9C4F-9D73-923EAC3B8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C6492-3811-BF4D-8137-11F48BF62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DF442-220B-D54E-ADCF-7D84130CA2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0288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tif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.tif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tif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.tif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C5ED2-3BC8-9549-9819-A1D0FA63F1FB}"/>
              </a:ext>
            </a:extLst>
          </p:cNvPr>
          <p:cNvSpPr txBox="1"/>
          <p:nvPr/>
        </p:nvSpPr>
        <p:spPr>
          <a:xfrm>
            <a:off x="838199" y="4525347"/>
            <a:ext cx="6801321" cy="1737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 Apartments 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51C55A-3A79-914A-B0A7-C12FA4920573}"/>
              </a:ext>
            </a:extLst>
          </p:cNvPr>
          <p:cNvSpPr txBox="1"/>
          <p:nvPr/>
        </p:nvSpPr>
        <p:spPr>
          <a:xfrm>
            <a:off x="7800392" y="4525347"/>
            <a:ext cx="361643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Matière : </a:t>
            </a:r>
            <a:r>
              <a:rPr lang="fr-FR" dirty="0"/>
              <a:t>Java</a:t>
            </a:r>
          </a:p>
          <a:p>
            <a:endParaRPr lang="fr-FR" dirty="0"/>
          </a:p>
          <a:p>
            <a:r>
              <a:rPr lang="fr-FR" b="1" dirty="0"/>
              <a:t>Prof : </a:t>
            </a:r>
            <a:r>
              <a:rPr lang="fr-FR" dirty="0"/>
              <a:t>Olivier Cailloux</a:t>
            </a:r>
          </a:p>
          <a:p>
            <a:endParaRPr lang="fr-FR" dirty="0"/>
          </a:p>
          <a:p>
            <a:r>
              <a:rPr lang="fr-FR" b="1" dirty="0"/>
              <a:t>Présenté par : </a:t>
            </a:r>
            <a:r>
              <a:rPr lang="fr-FR" dirty="0"/>
              <a:t>Amir, Zeina, Laurence,</a:t>
            </a:r>
          </a:p>
          <a:p>
            <a:r>
              <a:rPr lang="fr-FR" dirty="0"/>
              <a:t>Sandra, Alexis, Aissatou et Farouk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254B38-D97E-F54C-BEFE-1C83E1CF8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774" y="-600342"/>
            <a:ext cx="8305950" cy="429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24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3">
            <a:extLst>
              <a:ext uri="{FF2B5EF4-FFF2-40B4-BE49-F238E27FC236}">
                <a16:creationId xmlns:a16="http://schemas.microsoft.com/office/drawing/2014/main" id="{0B5C1443-FD79-E44E-87D0-536D8EEB6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79" b="1"/>
          <a:stretch/>
        </p:blipFill>
        <p:spPr>
          <a:xfrm>
            <a:off x="1143953" y="643467"/>
            <a:ext cx="990409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51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3C5B76FF-1354-FC42-A8C4-856C991E6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311" y="643467"/>
            <a:ext cx="1008337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90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Thumbs Up Sign">
            <a:extLst>
              <a:ext uri="{FF2B5EF4-FFF2-40B4-BE49-F238E27FC236}">
                <a16:creationId xmlns:a16="http://schemas.microsoft.com/office/drawing/2014/main" id="{A342AF53-7B23-4A42-9E66-51B571F87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64DDC-53E3-7A43-BD31-5B0DD0D0C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5129" y="1609355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6600" dirty="0">
                <a:solidFill>
                  <a:srgbClr val="000000"/>
                </a:solidFill>
              </a:rPr>
              <a:t>MERCI ! </a:t>
            </a:r>
          </a:p>
        </p:txBody>
      </p:sp>
    </p:spTree>
    <p:extLst>
      <p:ext uri="{BB962C8B-B14F-4D97-AF65-F5344CB8AC3E}">
        <p14:creationId xmlns:p14="http://schemas.microsoft.com/office/powerpoint/2010/main" val="393217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860038-D66E-2445-AA1A-A56F5D6BB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Notre PLAN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fr-FR" dirty="0">
                <a:solidFill>
                  <a:srgbClr val="FFFFFF"/>
                </a:solidFill>
              </a:rPr>
              <a:t>WhatsApp 'Part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114D3616-AAD7-4861-A59B-5261E7B137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9046806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EA7EF23C-590A-2847-BE2D-02180672A7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8802"/>
            <a:ext cx="4636008" cy="239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459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CA68AC5-0B22-4B4D-B409-00CEC08CD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/>
              <a:t>Projet Existant</a:t>
            </a:r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F09F681F-E14E-4CA9-BDB1-55B74DB221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798795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EE3CDEB6-BA5A-0140-8F4D-6961AF23A6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1850" y="0"/>
            <a:ext cx="3452070" cy="178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97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02496-488C-0246-90C1-CC4AA01FE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b="1" dirty="0"/>
              <a:t>Objectifs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969BC3C-FB47-4617-B13B-D81E063D7B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111629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9" name="Picture 48">
            <a:extLst>
              <a:ext uri="{FF2B5EF4-FFF2-40B4-BE49-F238E27FC236}">
                <a16:creationId xmlns:a16="http://schemas.microsoft.com/office/drawing/2014/main" id="{381B53D8-0A60-0F45-B2E6-796E24619F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012" y="40499"/>
            <a:ext cx="3452070" cy="178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47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B73C-DD0A-434E-A070-7A7D0C1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b="1" dirty="0"/>
              <a:t>Abandons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480E74A-D3C0-490F-ADF0-FEAD12764A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85469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BC1C8C1-79BE-8E4C-8E72-47CB50039A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013" y="0"/>
            <a:ext cx="3452070" cy="178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44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7AF4-2F47-EB4F-9A68-3CD2846F2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1244" y="681037"/>
            <a:ext cx="3429000" cy="1325563"/>
          </a:xfrm>
        </p:spPr>
        <p:txBody>
          <a:bodyPr>
            <a:normAutofit/>
          </a:bodyPr>
          <a:lstStyle/>
          <a:p>
            <a:pPr algn="ctr"/>
            <a:r>
              <a:rPr lang="fr-FR" b="1" dirty="0"/>
              <a:t>Réalisations</a:t>
            </a:r>
            <a:r>
              <a:rPr lang="fr-FR" dirty="0"/>
              <a:t> 			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31B04BE9-99BE-49E7-99CD-D96866C04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06205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C805830D-D778-DC45-8C9B-2219E8361D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1675" y="40499"/>
            <a:ext cx="3452070" cy="178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30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FFCE94-236D-E54C-B05A-490C8331A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7" y="683560"/>
            <a:ext cx="8713788" cy="54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41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722B77-1034-B44A-8A45-93E24DA23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576D4F-3569-334A-BE2C-B86DF9A33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256783"/>
            <a:ext cx="11530013" cy="634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78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1044E3-BC93-B34B-A265-D50772F65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19008C-DDDE-0947-BB31-55B6304BC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277667"/>
            <a:ext cx="11456227" cy="63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6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Grand écran</PresentationFormat>
  <Paragraphs>30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Présentation PowerPoint</vt:lpstr>
      <vt:lpstr>Notre PLAN WhatsApp 'Part</vt:lpstr>
      <vt:lpstr>Projet Existant</vt:lpstr>
      <vt:lpstr>Objectifs</vt:lpstr>
      <vt:lpstr>Abandons</vt:lpstr>
      <vt:lpstr>Réalisations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Zeina AL Wazzan</dc:creator>
  <cp:lastModifiedBy>Amir WORMS</cp:lastModifiedBy>
  <cp:revision>2</cp:revision>
  <dcterms:created xsi:type="dcterms:W3CDTF">2019-06-30T21:50:03Z</dcterms:created>
  <dcterms:modified xsi:type="dcterms:W3CDTF">2019-06-30T21:57:44Z</dcterms:modified>
</cp:coreProperties>
</file>